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0" r:id="rId4"/>
    <p:sldId id="261" r:id="rId5"/>
    <p:sldId id="263" r:id="rId6"/>
    <p:sldId id="257" r:id="rId7"/>
    <p:sldId id="258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42F1-3A33-45BD-AA26-9F856CC7DBC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E0D81-9B9B-4363-A988-D21EDE355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64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31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3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07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74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7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0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1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6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CBBF-53C1-4ACF-89C3-38612CA9F5F3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3B69-7A8C-499B-BB87-E3D8470D9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9911"/>
              </p:ext>
            </p:extLst>
          </p:nvPr>
        </p:nvGraphicFramePr>
        <p:xfrm>
          <a:off x="6257171" y="386861"/>
          <a:ext cx="577949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다국어 설정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클릭 시 한국어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영어 설정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마이 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입력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비밀번호 입력 창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게스트 입장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1" y="386861"/>
            <a:ext cx="2528774" cy="618144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50150"/>
              </p:ext>
            </p:extLst>
          </p:nvPr>
        </p:nvGraphicFramePr>
        <p:xfrm>
          <a:off x="6257171" y="3198352"/>
          <a:ext cx="5779498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다국어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다국어 설정 시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587" y="387109"/>
            <a:ext cx="2528673" cy="61812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23437" y="693720"/>
            <a:ext cx="1000563" cy="420624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9437" y="760032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917865" y="4644396"/>
            <a:ext cx="2001181" cy="77166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73865" y="4500396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735718" y="5282937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917837" y="5410381"/>
            <a:ext cx="2001181" cy="102699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79617" y="4334667"/>
            <a:ext cx="2001181" cy="21027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656533" y="421239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74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/>
          </p:nvPr>
        </p:nvGraphicFramePr>
        <p:xfrm>
          <a:off x="6257171" y="92122"/>
          <a:ext cx="5510049" cy="26619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Control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Display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현재 날씨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온도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문화재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마커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선택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카드수집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가능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토글바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상세 기능 지원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카드도감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배틀모드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셋팅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지원</a:t>
                      </a: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85482"/>
                  </a:ext>
                </a:extLst>
              </a:tr>
            </a:tbl>
          </a:graphicData>
        </a:graphic>
      </p:graphicFrame>
      <p:graphicFrame>
        <p:nvGraphicFramePr>
          <p:cNvPr id="86" name="Google Shape;86;p1"/>
          <p:cNvGraphicFramePr/>
          <p:nvPr>
            <p:extLst/>
          </p:nvPr>
        </p:nvGraphicFramePr>
        <p:xfrm>
          <a:off x="6257170" y="2966838"/>
          <a:ext cx="5510049" cy="35962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23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Information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8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Display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1.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내 위치 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이용하여 현재 날씨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온도 보여줌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날씨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온도 제공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8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2.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실시간 내 위치 표시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지도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존재시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제공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555070"/>
                  </a:ext>
                </a:extLst>
              </a:tr>
              <a:tr h="38348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3.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문화재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마커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문화재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존재시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제공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83510"/>
                  </a:ext>
                </a:extLst>
              </a:tr>
              <a:tr h="38348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문화재 카드 도감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토글버튼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존재시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제공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45422"/>
                  </a:ext>
                </a:extLst>
              </a:tr>
              <a:tr h="5067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5.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주변인과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배틀모드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토글버튼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존재시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제공</a:t>
                      </a: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9960"/>
                  </a:ext>
                </a:extLst>
              </a:tr>
              <a:tr h="5067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6.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사용자 프로필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토글버튼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존재시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제공</a:t>
                      </a: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19102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9" y="451183"/>
            <a:ext cx="2495640" cy="610045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90" y="451183"/>
            <a:ext cx="2495641" cy="6100457"/>
          </a:xfrm>
          <a:prstGeom prst="rect">
            <a:avLst/>
          </a:prstGeom>
        </p:spPr>
      </p:pic>
      <p:sp>
        <p:nvSpPr>
          <p:cNvPr id="20" name="Google Shape;94;p1"/>
          <p:cNvSpPr/>
          <p:nvPr/>
        </p:nvSpPr>
        <p:spPr>
          <a:xfrm>
            <a:off x="406054" y="813847"/>
            <a:ext cx="288000" cy="28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95;p1"/>
          <p:cNvSpPr/>
          <p:nvPr/>
        </p:nvSpPr>
        <p:spPr>
          <a:xfrm>
            <a:off x="1246900" y="3413779"/>
            <a:ext cx="288000" cy="28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6;p1"/>
          <p:cNvSpPr/>
          <p:nvPr/>
        </p:nvSpPr>
        <p:spPr>
          <a:xfrm>
            <a:off x="1246900" y="6008270"/>
            <a:ext cx="288000" cy="28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7;p1"/>
          <p:cNvSpPr/>
          <p:nvPr/>
        </p:nvSpPr>
        <p:spPr>
          <a:xfrm>
            <a:off x="4013769" y="5320260"/>
            <a:ext cx="288000" cy="28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3;p1"/>
          <p:cNvSpPr/>
          <p:nvPr/>
        </p:nvSpPr>
        <p:spPr>
          <a:xfrm>
            <a:off x="839290" y="597847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9;p1"/>
          <p:cNvSpPr/>
          <p:nvPr/>
        </p:nvSpPr>
        <p:spPr>
          <a:xfrm>
            <a:off x="3863651" y="3260968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8;p1"/>
          <p:cNvSpPr/>
          <p:nvPr/>
        </p:nvSpPr>
        <p:spPr>
          <a:xfrm>
            <a:off x="1574059" y="3620968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0;p1"/>
          <p:cNvSpPr/>
          <p:nvPr/>
        </p:nvSpPr>
        <p:spPr>
          <a:xfrm>
            <a:off x="3833769" y="6000316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2;p1"/>
          <p:cNvSpPr/>
          <p:nvPr/>
        </p:nvSpPr>
        <p:spPr>
          <a:xfrm>
            <a:off x="4577032" y="5428260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1;p1"/>
          <p:cNvSpPr/>
          <p:nvPr/>
        </p:nvSpPr>
        <p:spPr>
          <a:xfrm>
            <a:off x="5325548" y="5695463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1466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88" y="386861"/>
            <a:ext cx="2495584" cy="6181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2" y="386861"/>
            <a:ext cx="2528774" cy="6181448"/>
          </a:xfrm>
          <a:prstGeom prst="rect">
            <a:avLst/>
          </a:prstGeom>
        </p:spPr>
      </p:pic>
      <p:graphicFrame>
        <p:nvGraphicFramePr>
          <p:cNvPr id="84" name="Google Shape;84;p1"/>
          <p:cNvGraphicFramePr/>
          <p:nvPr>
            <p:extLst/>
          </p:nvPr>
        </p:nvGraphicFramePr>
        <p:xfrm>
          <a:off x="6468877" y="290145"/>
          <a:ext cx="5418675" cy="2291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Control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Display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Ar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캐릭터 렌더링</a:t>
                      </a:r>
                      <a:endParaRPr lang="en-US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AR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캡쳐</a:t>
                      </a: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캡쳐 기능버튼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AR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닫기</a:t>
                      </a: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AR </a:t>
                      </a:r>
                      <a:r>
                        <a:rPr 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캡쳐 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692295530"/>
              </p:ext>
            </p:extLst>
          </p:nvPr>
        </p:nvGraphicFramePr>
        <p:xfrm>
          <a:off x="6468873" y="3265179"/>
          <a:ext cx="5418675" cy="1254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Information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Display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배경화면에 현재 화면 렌더링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Ar</a:t>
                      </a:r>
                      <a:r>
                        <a:rPr lang="ko-KR" altLang="en-US" sz="1400" u="none" strike="noStrike" cap="none" baseline="0" dirty="0" smtClean="0">
                          <a:solidFill>
                            <a:schemeClr val="dk1"/>
                          </a:solidFill>
                        </a:rPr>
                        <a:t>페이지 </a:t>
                      </a:r>
                      <a:r>
                        <a:rPr lang="ko-KR" altLang="en-US" sz="14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진입시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94;p1"/>
          <p:cNvSpPr/>
          <p:nvPr/>
        </p:nvSpPr>
        <p:spPr>
          <a:xfrm>
            <a:off x="654042" y="4026898"/>
            <a:ext cx="288000" cy="28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5;p1"/>
          <p:cNvSpPr/>
          <p:nvPr/>
        </p:nvSpPr>
        <p:spPr>
          <a:xfrm>
            <a:off x="510042" y="6063652"/>
            <a:ext cx="288000" cy="28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p1"/>
          <p:cNvSpPr/>
          <p:nvPr/>
        </p:nvSpPr>
        <p:spPr>
          <a:xfrm>
            <a:off x="1294833" y="6063652"/>
            <a:ext cx="288000" cy="28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3;p1"/>
          <p:cNvSpPr/>
          <p:nvPr/>
        </p:nvSpPr>
        <p:spPr>
          <a:xfrm>
            <a:off x="736930" y="828503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63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2" y="386861"/>
            <a:ext cx="2528774" cy="61814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01" y="386861"/>
            <a:ext cx="2494059" cy="6181448"/>
          </a:xfrm>
          <a:prstGeom prst="rect">
            <a:avLst/>
          </a:prstGeom>
        </p:spPr>
      </p:pic>
      <p:graphicFrame>
        <p:nvGraphicFramePr>
          <p:cNvPr id="104" name="Google Shape;104;p2"/>
          <p:cNvGraphicFramePr/>
          <p:nvPr>
            <p:extLst>
              <p:ext uri="{D42A27DB-BD31-4B8C-83A1-F6EECF244321}">
                <p14:modId xmlns:p14="http://schemas.microsoft.com/office/powerpoint/2010/main" val="3895968276"/>
              </p:ext>
            </p:extLst>
          </p:nvPr>
        </p:nvGraphicFramePr>
        <p:xfrm>
          <a:off x="6468877" y="290145"/>
          <a:ext cx="5418675" cy="1772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Control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Display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사진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저장버튼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저장페이지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닫기 버튼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AR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이지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저장페이지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6" name="Google Shape;106;p2"/>
          <p:cNvGraphicFramePr/>
          <p:nvPr>
            <p:extLst>
              <p:ext uri="{D42A27DB-BD31-4B8C-83A1-F6EECF244321}">
                <p14:modId xmlns:p14="http://schemas.microsoft.com/office/powerpoint/2010/main" val="553319153"/>
              </p:ext>
            </p:extLst>
          </p:nvPr>
        </p:nvGraphicFramePr>
        <p:xfrm>
          <a:off x="6468877" y="2673093"/>
          <a:ext cx="5418675" cy="1402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Information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Display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사진 저장 확인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사진이 성공적으로 저장되었을 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2"/>
          <p:cNvSpPr/>
          <p:nvPr/>
        </p:nvSpPr>
        <p:spPr>
          <a:xfrm>
            <a:off x="2381312" y="6208309"/>
            <a:ext cx="360000" cy="360000"/>
          </a:xfrm>
          <a:prstGeom prst="ellipse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198810" y="6208309"/>
            <a:ext cx="360000" cy="360000"/>
          </a:xfrm>
          <a:prstGeom prst="ellipse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3;p1"/>
          <p:cNvSpPr/>
          <p:nvPr/>
        </p:nvSpPr>
        <p:spPr>
          <a:xfrm>
            <a:off x="3613419" y="3715203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12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"/>
          <p:cNvGraphicFramePr/>
          <p:nvPr>
            <p:extLst/>
          </p:nvPr>
        </p:nvGraphicFramePr>
        <p:xfrm>
          <a:off x="6644722" y="313442"/>
          <a:ext cx="5418675" cy="19964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Control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Display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유저 프로필 저장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마이 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수집한 카드 보기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마이</a:t>
                      </a: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환경설정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마이</a:t>
                      </a: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6" name="Google Shape;106;p2"/>
          <p:cNvGraphicFramePr/>
          <p:nvPr>
            <p:extLst/>
          </p:nvPr>
        </p:nvGraphicFramePr>
        <p:xfrm>
          <a:off x="6644721" y="2676049"/>
          <a:ext cx="5418675" cy="1254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Information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Display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1.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전체카드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수집한 카드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0" y="488287"/>
            <a:ext cx="2156037" cy="5270314"/>
          </a:xfrm>
          <a:prstGeom prst="rect">
            <a:avLst/>
          </a:prstGeom>
        </p:spPr>
      </p:pic>
      <p:sp>
        <p:nvSpPr>
          <p:cNvPr id="33" name="Google Shape;115;p2"/>
          <p:cNvSpPr/>
          <p:nvPr/>
        </p:nvSpPr>
        <p:spPr>
          <a:xfrm>
            <a:off x="523782" y="1245771"/>
            <a:ext cx="360000" cy="360000"/>
          </a:xfrm>
          <a:prstGeom prst="ellipse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10;p2"/>
          <p:cNvSpPr/>
          <p:nvPr/>
        </p:nvSpPr>
        <p:spPr>
          <a:xfrm>
            <a:off x="2352513" y="2235886"/>
            <a:ext cx="360000" cy="360000"/>
          </a:xfrm>
          <a:prstGeom prst="ellipse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/>
          </a:p>
        </p:txBody>
      </p:sp>
      <p:sp>
        <p:nvSpPr>
          <p:cNvPr id="36" name="Google Shape;109;p2"/>
          <p:cNvSpPr/>
          <p:nvPr/>
        </p:nvSpPr>
        <p:spPr>
          <a:xfrm>
            <a:off x="362436" y="2943444"/>
            <a:ext cx="360000" cy="360000"/>
          </a:xfrm>
          <a:prstGeom prst="ellipse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dirty="0"/>
          </a:p>
        </p:txBody>
      </p:sp>
      <p:sp>
        <p:nvSpPr>
          <p:cNvPr id="37" name="Google Shape;93;p1"/>
          <p:cNvSpPr/>
          <p:nvPr/>
        </p:nvSpPr>
        <p:spPr>
          <a:xfrm>
            <a:off x="1668116" y="2540359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920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3169" y="386861"/>
            <a:ext cx="2672673" cy="6181200"/>
            <a:chOff x="349394" y="386861"/>
            <a:chExt cx="2672673" cy="61812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94" y="386861"/>
              <a:ext cx="2528673" cy="6181200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49394" y="547815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394" y="996769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637394" y="1665031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2628900" y="2105025"/>
              <a:ext cx="240767" cy="3390900"/>
            </a:xfrm>
            <a:prstGeom prst="downArrow">
              <a:avLst/>
            </a:prstGeom>
            <a:gradFill>
              <a:gsLst>
                <a:gs pos="100000">
                  <a:srgbClr val="FF0000"/>
                </a:gs>
                <a:gs pos="0">
                  <a:schemeClr val="bg1"/>
                </a:gs>
                <a:gs pos="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71004" y="5887993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80701" y="386861"/>
            <a:ext cx="2528673" cy="6181200"/>
            <a:chOff x="3341945" y="386861"/>
            <a:chExt cx="2528673" cy="6181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1945" y="386861"/>
              <a:ext cx="2528673" cy="6181200"/>
            </a:xfrm>
            <a:prstGeom prst="rect">
              <a:avLst/>
            </a:prstGeom>
          </p:spPr>
        </p:pic>
        <p:sp>
          <p:nvSpPr>
            <p:cNvPr id="34" name="타원 33"/>
            <p:cNvSpPr/>
            <p:nvPr/>
          </p:nvSpPr>
          <p:spPr>
            <a:xfrm>
              <a:off x="3341945" y="4674931"/>
              <a:ext cx="288000" cy="28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1651"/>
              </p:ext>
            </p:extLst>
          </p:nvPr>
        </p:nvGraphicFramePr>
        <p:xfrm>
          <a:off x="6257171" y="386861"/>
          <a:ext cx="5779498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도감 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검색 입력 창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도감 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컬렉션 카드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리스트 체크박스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체크 시 획득 카드 리스트 확인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도감 페이지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탑 버튼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맨 위로 올려주는 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도감 페이지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3726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9219"/>
              </p:ext>
            </p:extLst>
          </p:nvPr>
        </p:nvGraphicFramePr>
        <p:xfrm>
          <a:off x="6257171" y="3477461"/>
          <a:ext cx="57794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미획득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문화재 카드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이미지 정보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미획득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 어두운 사진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획득 문화재 카드 이미지 정보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획득 시 문화재 사진 정보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79347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3899159" y="1531806"/>
            <a:ext cx="2277116" cy="5001009"/>
            <a:chOff x="4773923" y="1562452"/>
            <a:chExt cx="2277116" cy="5001009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172" y="1562452"/>
              <a:ext cx="2045867" cy="500100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4773923" y="2342231"/>
              <a:ext cx="288000" cy="288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8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84" y="386861"/>
            <a:ext cx="2528673" cy="6181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8" y="386861"/>
            <a:ext cx="2528673" cy="61812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06315"/>
              </p:ext>
            </p:extLst>
          </p:nvPr>
        </p:nvGraphicFramePr>
        <p:xfrm>
          <a:off x="6257171" y="386861"/>
          <a:ext cx="5779498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이전 등급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다음 등급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창 닫기 버튼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상세 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69390"/>
              </p:ext>
            </p:extLst>
          </p:nvPr>
        </p:nvGraphicFramePr>
        <p:xfrm>
          <a:off x="6257171" y="1960481"/>
          <a:ext cx="5779498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46">
                  <a:extLst>
                    <a:ext uri="{9D8B030D-6E8A-4147-A177-3AD203B41FA5}">
                      <a16:colId xmlns:a16="http://schemas.microsoft.com/office/drawing/2014/main" val="1059712960"/>
                    </a:ext>
                  </a:extLst>
                </a:gridCol>
                <a:gridCol w="2978452">
                  <a:extLst>
                    <a:ext uri="{9D8B030D-6E8A-4147-A177-3AD203B41FA5}">
                      <a16:colId xmlns:a16="http://schemas.microsoft.com/office/drawing/2014/main" val="164122230"/>
                    </a:ext>
                  </a:extLst>
                </a:gridCol>
                <a:gridCol w="1926500">
                  <a:extLst>
                    <a:ext uri="{9D8B030D-6E8A-4147-A177-3AD203B41FA5}">
                      <a16:colId xmlns:a16="http://schemas.microsoft.com/office/drawing/2014/main" val="41840519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문화재 이름 제공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카드 상세 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문화재 카드 등급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상세 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7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문화재 사진 제공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상세 페이지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획득한 문화재 카드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8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문화재 카테고리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 제공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상세 페이지 획득한 문화재 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99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문화재 위치 제공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상세 페이지 획득한 문화재 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2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문화재 카드 획득일 제공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상세 페이지 획득한 문화재 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12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문화재 설명 제공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카드 상세 페이지 획득한 문화재 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08764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760328" y="1174677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en-US" altLang="ko-KR" b="1" dirty="0" smtClean="0"/>
          </a:p>
        </p:txBody>
      </p:sp>
      <p:sp>
        <p:nvSpPr>
          <p:cNvPr id="21" name="타원 20"/>
          <p:cNvSpPr/>
          <p:nvPr/>
        </p:nvSpPr>
        <p:spPr>
          <a:xfrm>
            <a:off x="2553123" y="89591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en-US" altLang="ko-KR" b="1" dirty="0" smtClean="0"/>
          </a:p>
        </p:txBody>
      </p:sp>
      <p:sp>
        <p:nvSpPr>
          <p:cNvPr id="22" name="타원 21"/>
          <p:cNvSpPr/>
          <p:nvPr/>
        </p:nvSpPr>
        <p:spPr>
          <a:xfrm>
            <a:off x="3522516" y="328913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5051863" y="357713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290398" y="5903373"/>
            <a:ext cx="288000" cy="28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5" name="타원 24"/>
          <p:cNvSpPr/>
          <p:nvPr/>
        </p:nvSpPr>
        <p:spPr>
          <a:xfrm>
            <a:off x="760328" y="708769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아래쪽 화살표 7"/>
          <p:cNvSpPr/>
          <p:nvPr/>
        </p:nvSpPr>
        <p:spPr>
          <a:xfrm>
            <a:off x="5612739" y="4009133"/>
            <a:ext cx="240767" cy="2227837"/>
          </a:xfrm>
          <a:prstGeom prst="downArrow">
            <a:avLst/>
          </a:prstGeom>
          <a:gradFill>
            <a:gsLst>
              <a:gs pos="100000">
                <a:srgbClr val="FF0000"/>
              </a:gs>
              <a:gs pos="0">
                <a:schemeClr val="bg1"/>
              </a:gs>
              <a:gs pos="0">
                <a:srgbClr val="FFFF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427468" y="133130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en-US" altLang="ko-KR" b="1" dirty="0" smtClean="0"/>
          </a:p>
        </p:txBody>
      </p:sp>
      <p:sp>
        <p:nvSpPr>
          <p:cNvPr id="23" name="타원 22"/>
          <p:cNvSpPr/>
          <p:nvPr/>
        </p:nvSpPr>
        <p:spPr>
          <a:xfrm>
            <a:off x="3283468" y="3865133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95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"/>
          <p:cNvGraphicFramePr/>
          <p:nvPr>
            <p:extLst/>
          </p:nvPr>
        </p:nvGraphicFramePr>
        <p:xfrm>
          <a:off x="6644722" y="313442"/>
          <a:ext cx="5418675" cy="21438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Control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Display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레이더 기능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내 주변 사용자 탐색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배틀 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배틀 알림 창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배틀 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배틀 카드 선택창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배틀</a:t>
                      </a: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6" name="Google Shape;106;p2"/>
          <p:cNvGraphicFramePr/>
          <p:nvPr>
            <p:extLst/>
          </p:nvPr>
        </p:nvGraphicFramePr>
        <p:xfrm>
          <a:off x="6644722" y="2792419"/>
          <a:ext cx="5418675" cy="2809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2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1"/>
                          </a:solidFill>
                        </a:rPr>
                        <a:t>Information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Display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Condition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1.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내 주변 사용자 탐색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클릭 시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배틀모드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시작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사용자 존재 시 제공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2.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배틀모드</a:t>
                      </a:r>
                      <a:r>
                        <a:rPr lang="ko-KR" altLang="en-US" sz="1400" u="none" strike="noStrike" cap="none" baseline="0" dirty="0" smtClean="0">
                          <a:solidFill>
                            <a:schemeClr val="dk1"/>
                          </a:solidFill>
                        </a:rPr>
                        <a:t> 시 </a:t>
                      </a:r>
                      <a:r>
                        <a:rPr lang="ko-KR" altLang="en-US" sz="14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알람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배틀 수락 시 제공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6358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3.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현재 습득한 카드 목록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문화재면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속성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등급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개수 표시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배틀 수락 시 제공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04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배틀모드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선택 버튼</a:t>
                      </a:r>
                      <a:endParaRPr lang="en-US" altLang="ko-KR" sz="14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클릭 시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dk1"/>
                          </a:solidFill>
                        </a:rPr>
                        <a:t>배틀모드로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dk1"/>
                          </a:solidFill>
                        </a:rPr>
                        <a:t>배틀 수락 시 제공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9309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" y="843443"/>
            <a:ext cx="2061410" cy="50390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29" y="843443"/>
            <a:ext cx="2061410" cy="5039003"/>
          </a:xfrm>
          <a:prstGeom prst="rect">
            <a:avLst/>
          </a:prstGeom>
        </p:spPr>
      </p:pic>
      <p:sp>
        <p:nvSpPr>
          <p:cNvPr id="24" name="Google Shape;115;p2"/>
          <p:cNvSpPr/>
          <p:nvPr/>
        </p:nvSpPr>
        <p:spPr>
          <a:xfrm>
            <a:off x="471767" y="2171818"/>
            <a:ext cx="360000" cy="360000"/>
          </a:xfrm>
          <a:prstGeom prst="ellipse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10;p2"/>
          <p:cNvSpPr/>
          <p:nvPr/>
        </p:nvSpPr>
        <p:spPr>
          <a:xfrm>
            <a:off x="3604094" y="3638359"/>
            <a:ext cx="360000" cy="360000"/>
          </a:xfrm>
          <a:prstGeom prst="ellipse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31" y="843442"/>
            <a:ext cx="2061410" cy="5039003"/>
          </a:xfrm>
          <a:prstGeom prst="rect">
            <a:avLst/>
          </a:prstGeom>
        </p:spPr>
      </p:pic>
      <p:sp>
        <p:nvSpPr>
          <p:cNvPr id="26" name="Google Shape;109;p2"/>
          <p:cNvSpPr/>
          <p:nvPr/>
        </p:nvSpPr>
        <p:spPr>
          <a:xfrm>
            <a:off x="6097046" y="1492027"/>
            <a:ext cx="360000" cy="360000"/>
          </a:xfrm>
          <a:prstGeom prst="ellipse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dirty="0"/>
          </a:p>
        </p:txBody>
      </p:sp>
      <p:sp>
        <p:nvSpPr>
          <p:cNvPr id="27" name="Google Shape;93;p1"/>
          <p:cNvSpPr/>
          <p:nvPr/>
        </p:nvSpPr>
        <p:spPr>
          <a:xfrm>
            <a:off x="1418281" y="3518826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9;p1"/>
          <p:cNvSpPr/>
          <p:nvPr/>
        </p:nvSpPr>
        <p:spPr>
          <a:xfrm>
            <a:off x="3199034" y="3638359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8;p1"/>
          <p:cNvSpPr/>
          <p:nvPr/>
        </p:nvSpPr>
        <p:spPr>
          <a:xfrm>
            <a:off x="4167220" y="1398815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0;p1"/>
          <p:cNvSpPr/>
          <p:nvPr/>
        </p:nvSpPr>
        <p:spPr>
          <a:xfrm>
            <a:off x="5719096" y="1950499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34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557</Words>
  <Application>Microsoft Office PowerPoint</Application>
  <PresentationFormat>와이드스크린</PresentationFormat>
  <Paragraphs>278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12</cp:revision>
  <dcterms:created xsi:type="dcterms:W3CDTF">2024-02-16T01:38:09Z</dcterms:created>
  <dcterms:modified xsi:type="dcterms:W3CDTF">2024-02-16T02:56:21Z</dcterms:modified>
</cp:coreProperties>
</file>