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7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15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100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3" y="2773681"/>
            <a:ext cx="6710088" cy="3200400"/>
          </a:xfrm>
        </p:spPr>
        <p:txBody>
          <a:bodyPr/>
          <a:lstStyle/>
          <a:p>
            <a:r>
              <a:rPr lang="hu-HU" dirty="0"/>
              <a:t>Valuta váltó projekt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C34FFE-B832-47A6-8A78-D731038434DA}"/>
              </a:ext>
            </a:extLst>
          </p:cNvPr>
          <p:cNvSpPr txBox="1">
            <a:spLocks/>
          </p:cNvSpPr>
          <p:nvPr/>
        </p:nvSpPr>
        <p:spPr>
          <a:xfrm>
            <a:off x="4935985" y="3429000"/>
            <a:ext cx="6710088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000" dirty="0"/>
              <a:t>Gyetvai Ádám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1052132"/>
            <a:ext cx="5181600" cy="2376868"/>
          </a:xfrm>
        </p:spPr>
        <p:txBody>
          <a:bodyPr>
            <a:normAutofit/>
          </a:bodyPr>
          <a:lstStyle/>
          <a:p>
            <a:r>
              <a:rPr lang="hu-HU" sz="4000" dirty="0"/>
              <a:t>Közös munka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65648"/>
            <a:ext cx="7318159" cy="3624984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hu-HU" dirty="0"/>
              <a:t>Logó és név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hu-HU" dirty="0"/>
              <a:t>A projekt alapja</a:t>
            </a:r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CF32F25B-C062-42EE-BDCD-462E4492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8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EAC90CD-8DD3-4369-849D-6ED361AAE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4" t="1693" r="1551" b="1718"/>
          <a:stretch/>
        </p:blipFill>
        <p:spPr>
          <a:xfrm>
            <a:off x="2634819" y="2014689"/>
            <a:ext cx="6100807" cy="4518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50" y="2074613"/>
            <a:ext cx="6551720" cy="3368819"/>
          </a:xfrm>
        </p:spPr>
        <p:txBody>
          <a:bodyPr/>
          <a:lstStyle/>
          <a:p>
            <a:r>
              <a:rPr lang="hu-HU" dirty="0"/>
              <a:t>API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BC60640-D266-4012-ABA2-D2AD1B2631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790"/>
          <a:stretch/>
        </p:blipFill>
        <p:spPr>
          <a:xfrm>
            <a:off x="9010835" y="0"/>
            <a:ext cx="2467215" cy="839937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1B126B7-A9B1-4AA7-9DEE-A9255183F0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1" t="4886" r="2680" b="12486"/>
          <a:stretch/>
        </p:blipFill>
        <p:spPr>
          <a:xfrm>
            <a:off x="2850287" y="491289"/>
            <a:ext cx="5669872" cy="11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82D764E7-BFCF-44D7-BDF0-B25A8750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9" y="226078"/>
            <a:ext cx="9207758" cy="6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EABC4BD1-5005-4149-B93E-1F7FFF10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72" y="155661"/>
            <a:ext cx="5850384" cy="65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hu-HU" dirty="0" err="1"/>
              <a:t>Api-ról</a:t>
            </a:r>
            <a:r>
              <a:rPr lang="hu-HU" dirty="0"/>
              <a:t> érkezett adatok megjelenítésé tárolása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87357AF0-FF25-458A-A4DB-507BADA30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56"/>
          <a:stretch/>
        </p:blipFill>
        <p:spPr>
          <a:xfrm>
            <a:off x="651997" y="1994726"/>
            <a:ext cx="4932058" cy="389825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832C8A3-65E6-4E1A-8768-36FD4F07B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48"/>
          <a:stretch/>
        </p:blipFill>
        <p:spPr>
          <a:xfrm>
            <a:off x="6173905" y="1994726"/>
            <a:ext cx="5032961" cy="3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hu-HU" dirty="0"/>
              <a:t>Listát frissítő függvény </a:t>
            </a:r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D4FFBE3-8E02-4016-AE1E-2833E8C9A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4" t="1693" r="1551" b="1718"/>
          <a:stretch/>
        </p:blipFill>
        <p:spPr>
          <a:xfrm>
            <a:off x="2634819" y="2014689"/>
            <a:ext cx="6100807" cy="4518734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B91D5D86-4291-42E6-9301-49DCA0D39CC8}"/>
              </a:ext>
            </a:extLst>
          </p:cNvPr>
          <p:cNvSpPr/>
          <p:nvPr/>
        </p:nvSpPr>
        <p:spPr>
          <a:xfrm>
            <a:off x="3781887" y="4869000"/>
            <a:ext cx="4518734" cy="255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CE366CC2-7EBB-450C-83D9-5CEE5E2E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63" y="2486849"/>
            <a:ext cx="6125593" cy="42807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6FD35B4-A943-4602-B9C4-33253E64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hu-HU" dirty="0"/>
              <a:t>Táblázat feltöltése, frissítése</a:t>
            </a:r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89A2180-2148-4105-B84F-17B8AEFC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079" y="1714985"/>
            <a:ext cx="7414958" cy="10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6" y="116550"/>
            <a:ext cx="10363202" cy="1603462"/>
          </a:xfrm>
        </p:spPr>
        <p:txBody>
          <a:bodyPr/>
          <a:lstStyle/>
          <a:p>
            <a:r>
              <a:rPr lang="hu-HU" dirty="0"/>
              <a:t>Sötét/világos téma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DA66CE88-1FE4-4ACE-85C9-C774827F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96" y="1275317"/>
            <a:ext cx="6617861" cy="54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46</Words>
  <Application>Microsoft Office PowerPoint</Application>
  <PresentationFormat>Szélesvásznú</PresentationFormat>
  <Paragraphs>24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Valuta váltó projekt</vt:lpstr>
      <vt:lpstr>Logó és név</vt:lpstr>
      <vt:lpstr>API</vt:lpstr>
      <vt:lpstr>PowerPoint-bemutató</vt:lpstr>
      <vt:lpstr>PowerPoint-bemutató</vt:lpstr>
      <vt:lpstr>Api-ról érkezett adatok megjelenítésé tárolása</vt:lpstr>
      <vt:lpstr>Listát frissítő függvény </vt:lpstr>
      <vt:lpstr>Táblázat feltöltése, frissítése</vt:lpstr>
      <vt:lpstr>Sötét/világos téma</vt:lpstr>
      <vt:lpstr>Közös munka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Ádám Gyetvai</cp:lastModifiedBy>
  <cp:revision>4</cp:revision>
  <dcterms:created xsi:type="dcterms:W3CDTF">2024-01-04T07:32:45Z</dcterms:created>
  <dcterms:modified xsi:type="dcterms:W3CDTF">2024-12-16T20:54:17Z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