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3624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</a:t>
              </a:r>
              <a:r>
                <a:rPr lang="en-US" b="1" dirty="0" smtClean="0"/>
                <a:t>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75685" y="2511822"/>
              <a:ext cx="1730375" cy="39527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5952" y="3059343"/>
              <a:ext cx="1735983" cy="9495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Execution Engine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4158141"/>
              <a:ext cx="1735983" cy="34170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73986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742952"/>
            <a:ext cx="1290075" cy="9761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60079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41143" y="349475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89" y="992234"/>
            <a:ext cx="3913341" cy="5450681"/>
            <a:chOff x="5269278" y="2197012"/>
            <a:chExt cx="2209130" cy="2455480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2197012"/>
              <a:ext cx="2209130" cy="245548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2208695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80396" y="2490301"/>
              <a:ext cx="1170174" cy="227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6747" y="2389680"/>
              <a:ext cx="2193644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49637" y="4402176"/>
              <a:ext cx="989273" cy="19456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 flipV="1">
            <a:off x="3893822" y="1895681"/>
            <a:ext cx="1989082" cy="90759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</p:cNvCxnSpPr>
          <p:nvPr/>
        </p:nvCxnSpPr>
        <p:spPr>
          <a:xfrm flipH="1" flipV="1">
            <a:off x="3876614" y="4747821"/>
            <a:ext cx="2128946" cy="135538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3156" y="408632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2022" y="2535657"/>
            <a:ext cx="1993534" cy="2984166"/>
            <a:chOff x="5141074" y="2535657"/>
            <a:chExt cx="1993534" cy="2732796"/>
          </a:xfrm>
        </p:grpSpPr>
        <p:sp>
          <p:nvSpPr>
            <p:cNvPr id="52" name="Rounded Rectangle 51"/>
            <p:cNvSpPr/>
            <p:nvPr/>
          </p:nvSpPr>
          <p:spPr>
            <a:xfrm>
              <a:off x="5227023" y="2535657"/>
              <a:ext cx="1746408" cy="273279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710769" y="3899122"/>
              <a:ext cx="708721" cy="1068130"/>
              <a:chOff x="7867607" y="2112804"/>
              <a:chExt cx="708721" cy="10681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867607" y="2472880"/>
                <a:ext cx="708721" cy="7080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68644" tIns="34322" rIns="68644" bIns="34322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45"/>
              <p:cNvGrpSpPr/>
              <p:nvPr/>
            </p:nvGrpSpPr>
            <p:grpSpPr>
              <a:xfrm>
                <a:off x="7903037" y="2542253"/>
                <a:ext cx="637861" cy="557390"/>
                <a:chOff x="10134600" y="368911"/>
                <a:chExt cx="987553" cy="818114"/>
              </a:xfrm>
              <a:effectLst/>
            </p:grpSpPr>
            <p:pic>
              <p:nvPicPr>
                <p:cNvPr id="26" name="Picture 41" descr="Picture 3.PDF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134600" y="368911"/>
                  <a:ext cx="688173" cy="66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 descr="Picture 4.PDF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0439399" y="521310"/>
                  <a:ext cx="682754" cy="665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35" name="Elbow Connector 34"/>
              <p:cNvCxnSpPr/>
              <p:nvPr/>
            </p:nvCxnSpPr>
            <p:spPr>
              <a:xfrm rot="16200000">
                <a:off x="8174178" y="2258002"/>
                <a:ext cx="290397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7955690" y="2271893"/>
                <a:ext cx="290396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5331884" y="3548985"/>
              <a:ext cx="1454185" cy="3022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SQL Queries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27024" y="3078232"/>
              <a:ext cx="1754087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DBMS-based Execution Engine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87414" y="2780667"/>
            <a:ext cx="1907586" cy="2739156"/>
            <a:chOff x="5141074" y="2535657"/>
            <a:chExt cx="1993534" cy="2530468"/>
          </a:xfrm>
        </p:grpSpPr>
        <p:sp>
          <p:nvSpPr>
            <p:cNvPr id="64" name="Rounded Rectangle 63"/>
            <p:cNvSpPr/>
            <p:nvPr/>
          </p:nvSpPr>
          <p:spPr>
            <a:xfrm>
              <a:off x="5227021" y="2535657"/>
              <a:ext cx="1854673" cy="253046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227023" y="3114047"/>
              <a:ext cx="1854672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Main Memory Execution Engine</a:t>
              </a:r>
              <a:endParaRPr lang="en-US" sz="1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595436" y="5159160"/>
            <a:ext cx="69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DBMS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515999" y="4434173"/>
            <a:ext cx="708721" cy="708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endParaRPr lang="en-US"/>
          </a:p>
        </p:txBody>
      </p:sp>
      <p:pic>
        <p:nvPicPr>
          <p:cNvPr id="46" name="Picture 45" descr="Filesystems-h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8" y="4562420"/>
            <a:ext cx="564013" cy="56401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31900" y="5111227"/>
            <a:ext cx="112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File System</a:t>
            </a:r>
            <a:endParaRPr lang="en-US" dirty="0"/>
          </a:p>
        </p:txBody>
      </p:sp>
      <p:pic>
        <p:nvPicPr>
          <p:cNvPr id="47" name="Picture 46" descr="cpu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9" y="3509895"/>
            <a:ext cx="602382" cy="602382"/>
          </a:xfrm>
          <a:prstGeom prst="rect">
            <a:avLst/>
          </a:prstGeom>
        </p:spPr>
      </p:pic>
      <p:cxnSp>
        <p:nvCxnSpPr>
          <p:cNvPr id="88" name="Elbow Connector 87"/>
          <p:cNvCxnSpPr/>
          <p:nvPr/>
        </p:nvCxnSpPr>
        <p:spPr>
          <a:xfrm rot="16200000">
            <a:off x="7844505" y="423790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7626018" y="426391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9" idx="2"/>
            <a:endCxn id="64" idx="0"/>
          </p:cNvCxnSpPr>
          <p:nvPr/>
        </p:nvCxnSpPr>
        <p:spPr>
          <a:xfrm rot="16200000" flipH="1">
            <a:off x="7071889" y="1995543"/>
            <a:ext cx="632585" cy="937661"/>
          </a:xfrm>
          <a:prstGeom prst="bentConnector3">
            <a:avLst>
              <a:gd name="adj1" fmla="val 31178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2"/>
            <a:endCxn id="52" idx="0"/>
          </p:cNvCxnSpPr>
          <p:nvPr/>
        </p:nvCxnSpPr>
        <p:spPr>
          <a:xfrm rot="5400000">
            <a:off x="6256476" y="1872781"/>
            <a:ext cx="387575" cy="938176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62" idx="0"/>
          </p:cNvCxnSpPr>
          <p:nvPr/>
        </p:nvCxnSpPr>
        <p:spPr>
          <a:xfrm>
            <a:off x="5981175" y="5519823"/>
            <a:ext cx="900604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2"/>
            <a:endCxn id="62" idx="0"/>
          </p:cNvCxnSpPr>
          <p:nvPr/>
        </p:nvCxnSpPr>
        <p:spPr>
          <a:xfrm flipH="1">
            <a:off x="6881779" y="5519823"/>
            <a:ext cx="975233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348997" y="3212474"/>
            <a:ext cx="1172509" cy="330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19878</TotalTime>
  <Words>158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45</cp:revision>
  <cp:lastPrinted>2014-10-27T03:39:27Z</cp:lastPrinted>
  <dcterms:created xsi:type="dcterms:W3CDTF">2013-11-29T15:12:48Z</dcterms:created>
  <dcterms:modified xsi:type="dcterms:W3CDTF">2014-10-27T21:51:52Z</dcterms:modified>
</cp:coreProperties>
</file>