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96" d="100"/>
          <a:sy n="196" d="100"/>
        </p:scale>
        <p:origin x="-80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1818968"/>
        <c:axId val="-2061821416"/>
      </c:lineChart>
      <c:catAx>
        <c:axId val="-2061818968"/>
        <c:scaling>
          <c:orientation val="minMax"/>
        </c:scaling>
        <c:delete val="1"/>
        <c:axPos val="b"/>
        <c:majorTickMark val="out"/>
        <c:minorTickMark val="none"/>
        <c:tickLblPos val="nextTo"/>
        <c:crossAx val="-2061821416"/>
        <c:crosses val="autoZero"/>
        <c:auto val="1"/>
        <c:lblAlgn val="ctr"/>
        <c:lblOffset val="100"/>
        <c:noMultiLvlLbl val="0"/>
      </c:catAx>
      <c:valAx>
        <c:axId val="-2061821416"/>
        <c:scaling>
          <c:orientation val="minMax"/>
          <c:max val="4.5"/>
          <c:min val="1.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"/>
            </a:pPr>
            <a:endParaRPr lang="en-US"/>
          </a:p>
        </c:txPr>
        <c:crossAx val="-2061818968"/>
        <c:crosses val="autoZero"/>
        <c:crossBetween val="between"/>
      </c:valAx>
      <c:spPr>
        <a:effectLst>
          <a:outerShdw blurRad="50800" dist="38100" dir="2700000" algn="tl" rotWithShape="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5649512"/>
        <c:axId val="-2061369848"/>
      </c:barChart>
      <c:catAx>
        <c:axId val="-2065649512"/>
        <c:scaling>
          <c:orientation val="minMax"/>
        </c:scaling>
        <c:delete val="1"/>
        <c:axPos val="b"/>
        <c:majorTickMark val="out"/>
        <c:minorTickMark val="none"/>
        <c:tickLblPos val="nextTo"/>
        <c:crossAx val="-2061369848"/>
        <c:crosses val="autoZero"/>
        <c:auto val="1"/>
        <c:lblAlgn val="ctr"/>
        <c:lblOffset val="100"/>
        <c:noMultiLvlLbl val="0"/>
      </c:catAx>
      <c:valAx>
        <c:axId val="-2061369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"/>
            </a:pPr>
            <a:endParaRPr lang="en-US"/>
          </a:p>
        </c:txPr>
        <c:crossAx val="-2065649512"/>
        <c:crosses val="autoZero"/>
        <c:crossBetween val="between"/>
      </c:valAx>
      <c:spPr>
        <a:effectLst>
          <a:outerShdw blurRad="50800" dist="38100" dir="2700000" algn="tl" rotWithShape="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FE2-BC7D-D843-AE7D-4474F07D62E1}" type="datetimeFigureOut">
              <a:rPr lang="en-US" smtClean="0"/>
              <a:t>7/29/13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F3C8-154A-2548-B9C4-1B9F953B9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0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FE2-BC7D-D843-AE7D-4474F07D62E1}" type="datetimeFigureOut">
              <a:rPr lang="en-US" smtClean="0"/>
              <a:t>7/29/13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F3C8-154A-2548-B9C4-1B9F953B9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FE2-BC7D-D843-AE7D-4474F07D62E1}" type="datetimeFigureOut">
              <a:rPr lang="en-US" smtClean="0"/>
              <a:t>7/29/13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F3C8-154A-2548-B9C4-1B9F953B9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9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FE2-BC7D-D843-AE7D-4474F07D62E1}" type="datetimeFigureOut">
              <a:rPr lang="en-US" smtClean="0"/>
              <a:t>7/29/13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F3C8-154A-2548-B9C4-1B9F953B9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FE2-BC7D-D843-AE7D-4474F07D62E1}" type="datetimeFigureOut">
              <a:rPr lang="en-US" smtClean="0"/>
              <a:t>7/29/13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F3C8-154A-2548-B9C4-1B9F953B9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2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FE2-BC7D-D843-AE7D-4474F07D62E1}" type="datetimeFigureOut">
              <a:rPr lang="en-US" smtClean="0"/>
              <a:t>7/29/13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F3C8-154A-2548-B9C4-1B9F953B9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8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FE2-BC7D-D843-AE7D-4474F07D62E1}" type="datetimeFigureOut">
              <a:rPr lang="en-US" smtClean="0"/>
              <a:t>7/29/13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F3C8-154A-2548-B9C4-1B9F953B9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2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FE2-BC7D-D843-AE7D-4474F07D62E1}" type="datetimeFigureOut">
              <a:rPr lang="en-US" smtClean="0"/>
              <a:t>7/29/13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F3C8-154A-2548-B9C4-1B9F953B9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8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FE2-BC7D-D843-AE7D-4474F07D62E1}" type="datetimeFigureOut">
              <a:rPr lang="en-US" smtClean="0"/>
              <a:t>7/29/13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F3C8-154A-2548-B9C4-1B9F953B9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4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FE2-BC7D-D843-AE7D-4474F07D62E1}" type="datetimeFigureOut">
              <a:rPr lang="en-US" smtClean="0"/>
              <a:t>7/29/13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F3C8-154A-2548-B9C4-1B9F953B9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0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FE2-BC7D-D843-AE7D-4474F07D62E1}" type="datetimeFigureOut">
              <a:rPr lang="en-US" smtClean="0"/>
              <a:t>7/29/13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F3C8-154A-2548-B9C4-1B9F953B9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4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91FE2-BC7D-D843-AE7D-4474F07D62E1}" type="datetimeFigureOut">
              <a:rPr lang="en-US" smtClean="0"/>
              <a:t>7/29/13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DF3C8-154A-2548-B9C4-1B9F953B9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9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73675" y="1618956"/>
            <a:ext cx="3432969" cy="75650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3428734" y="874151"/>
            <a:ext cx="922852" cy="434279"/>
          </a:xfrm>
          <a:prstGeom prst="can">
            <a:avLst/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63158" y="3948797"/>
            <a:ext cx="53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Q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173675" y="3506373"/>
            <a:ext cx="3432970" cy="132464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n 52"/>
          <p:cNvSpPr/>
          <p:nvPr/>
        </p:nvSpPr>
        <p:spPr>
          <a:xfrm>
            <a:off x="3437670" y="2784462"/>
            <a:ext cx="922852" cy="434279"/>
          </a:xfrm>
          <a:prstGeom prst="can">
            <a:avLst/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443373" y="3486041"/>
            <a:ext cx="537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Q’</a:t>
            </a:r>
            <a:r>
              <a:rPr lang="en-US" baseline="-25000" dirty="0" smtClean="0">
                <a:latin typeface="Gill Sans"/>
                <a:cs typeface="Gill Sans"/>
              </a:rPr>
              <a:t>1</a:t>
            </a:r>
          </a:p>
          <a:p>
            <a:r>
              <a:rPr lang="en-US" dirty="0" smtClean="0">
                <a:latin typeface="Gill Sans"/>
                <a:cs typeface="Gill Sans"/>
              </a:rPr>
              <a:t>Q’</a:t>
            </a:r>
            <a:r>
              <a:rPr lang="en-US" baseline="-25000" dirty="0" smtClean="0">
                <a:latin typeface="Gill Sans"/>
                <a:cs typeface="Gill Sans"/>
              </a:rPr>
              <a:t>2</a:t>
            </a:r>
            <a:endParaRPr lang="en-US" baseline="-25000" dirty="0" smtClean="0"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…</a:t>
            </a:r>
          </a:p>
          <a:p>
            <a:r>
              <a:rPr lang="en-US" dirty="0" err="1" smtClean="0">
                <a:latin typeface="Gill Sans"/>
                <a:cs typeface="Gill Sans"/>
              </a:rPr>
              <a:t>Q’</a:t>
            </a:r>
            <a:r>
              <a:rPr lang="en-US" baseline="-25000" dirty="0" err="1" smtClean="0">
                <a:latin typeface="Gill Sans"/>
                <a:cs typeface="Gill Sans"/>
              </a:rPr>
              <a:t>n</a:t>
            </a:r>
            <a:endParaRPr lang="en-US" baseline="-25000" dirty="0" smtClean="0">
              <a:latin typeface="Gill Sans"/>
              <a:cs typeface="Gill San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60944" y="3963751"/>
            <a:ext cx="7100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Score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40449" y="3963751"/>
            <a:ext cx="42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Q’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72402" y="3822619"/>
            <a:ext cx="8060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Visual Engine</a:t>
            </a:r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84" name="Straight Arrow Connector 83"/>
          <p:cNvCxnSpPr>
            <a:stCxn id="82" idx="3"/>
            <a:endCxn id="83" idx="1"/>
          </p:cNvCxnSpPr>
          <p:nvPr/>
        </p:nvCxnSpPr>
        <p:spPr>
          <a:xfrm flipV="1">
            <a:off x="4464883" y="4145785"/>
            <a:ext cx="207519" cy="263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5478429" y="3577249"/>
            <a:ext cx="424168" cy="38387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Chart 88"/>
          <p:cNvGraphicFramePr/>
          <p:nvPr>
            <p:extLst>
              <p:ext uri="{D42A27DB-BD31-4B8C-83A1-F6EECF244321}">
                <p14:modId xmlns:p14="http://schemas.microsoft.com/office/powerpoint/2010/main" val="2680303974"/>
              </p:ext>
            </p:extLst>
          </p:nvPr>
        </p:nvGraphicFramePr>
        <p:xfrm>
          <a:off x="5783816" y="4468950"/>
          <a:ext cx="1315748" cy="893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0" name="Chart 89"/>
          <p:cNvGraphicFramePr/>
          <p:nvPr>
            <p:extLst>
              <p:ext uri="{D42A27DB-BD31-4B8C-83A1-F6EECF244321}">
                <p14:modId xmlns:p14="http://schemas.microsoft.com/office/powerpoint/2010/main" val="2332984698"/>
              </p:ext>
            </p:extLst>
          </p:nvPr>
        </p:nvGraphicFramePr>
        <p:xfrm>
          <a:off x="5783816" y="2912372"/>
          <a:ext cx="1315749" cy="991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1" name="Chart 90"/>
          <p:cNvGraphicFramePr/>
          <p:nvPr>
            <p:extLst>
              <p:ext uri="{D42A27DB-BD31-4B8C-83A1-F6EECF244321}">
                <p14:modId xmlns:p14="http://schemas.microsoft.com/office/powerpoint/2010/main" val="521017726"/>
              </p:ext>
            </p:extLst>
          </p:nvPr>
        </p:nvGraphicFramePr>
        <p:xfrm>
          <a:off x="5783816" y="3577249"/>
          <a:ext cx="1315749" cy="1299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76787"/>
              </p:ext>
            </p:extLst>
          </p:nvPr>
        </p:nvGraphicFramePr>
        <p:xfrm>
          <a:off x="5975694" y="1308430"/>
          <a:ext cx="895444" cy="1341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3861"/>
                <a:gridCol w="223861"/>
                <a:gridCol w="223861"/>
                <a:gridCol w="223861"/>
              </a:tblGrid>
              <a:tr h="136993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</a:tr>
              <a:tr h="136993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noFill/>
                  </a:tcPr>
                </a:tc>
              </a:tr>
              <a:tr h="136993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</a:tr>
              <a:tr h="136993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noFill/>
                  </a:tcPr>
                </a:tc>
              </a:tr>
              <a:tr h="136993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</a:tr>
              <a:tr h="136993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noFill/>
                  </a:tcPr>
                </a:tc>
              </a:tr>
              <a:tr h="136993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</a:tr>
              <a:tr h="136993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94" name="Straight Arrow Connector 93"/>
          <p:cNvCxnSpPr>
            <a:stCxn id="83" idx="3"/>
          </p:cNvCxnSpPr>
          <p:nvPr/>
        </p:nvCxnSpPr>
        <p:spPr>
          <a:xfrm flipV="1">
            <a:off x="5478429" y="4133463"/>
            <a:ext cx="424168" cy="1232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78429" y="4318129"/>
            <a:ext cx="424168" cy="368241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5" idx="3"/>
            <a:endCxn id="82" idx="1"/>
          </p:cNvCxnSpPr>
          <p:nvPr/>
        </p:nvCxnSpPr>
        <p:spPr>
          <a:xfrm>
            <a:off x="3770989" y="4148417"/>
            <a:ext cx="269460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832516" y="3667536"/>
            <a:ext cx="228428" cy="35947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832516" y="3948797"/>
            <a:ext cx="228428" cy="23061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2832516" y="4270095"/>
            <a:ext cx="228428" cy="22965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814034" y="4136762"/>
            <a:ext cx="406756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2220790" y="3725512"/>
            <a:ext cx="292402" cy="3015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2222769" y="3961119"/>
            <a:ext cx="290423" cy="18368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2222769" y="4270095"/>
            <a:ext cx="290423" cy="22965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463158" y="1841117"/>
            <a:ext cx="53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Q</a:t>
            </a:r>
            <a:endParaRPr lang="en-US" dirty="0">
              <a:latin typeface="Gill Sans"/>
              <a:cs typeface="Gill Sans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1814034" y="2031887"/>
            <a:ext cx="525076" cy="3899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478429" y="2025783"/>
            <a:ext cx="497265" cy="10003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060944" y="1777162"/>
            <a:ext cx="174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  <a:latin typeface="Gill Sans"/>
                <a:cs typeface="Gill Sans"/>
              </a:rPr>
              <a:t>DBMS</a:t>
            </a:r>
            <a:endParaRPr lang="en-US" b="1" dirty="0">
              <a:solidFill>
                <a:srgbClr val="008000"/>
              </a:solidFill>
              <a:latin typeface="Gill Sans"/>
              <a:cs typeface="Gill Sans"/>
            </a:endParaRPr>
          </a:p>
        </p:txBody>
      </p:sp>
      <p:cxnSp>
        <p:nvCxnSpPr>
          <p:cNvPr id="145" name="Straight Arrow Connector 144"/>
          <p:cNvCxnSpPr>
            <a:stCxn id="7" idx="3"/>
            <a:endCxn id="6" idx="0"/>
          </p:cNvCxnSpPr>
          <p:nvPr/>
        </p:nvCxnSpPr>
        <p:spPr>
          <a:xfrm>
            <a:off x="3890160" y="1308430"/>
            <a:ext cx="0" cy="310526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53" idx="3"/>
            <a:endCxn id="52" idx="0"/>
          </p:cNvCxnSpPr>
          <p:nvPr/>
        </p:nvCxnSpPr>
        <p:spPr>
          <a:xfrm flipH="1">
            <a:off x="3890160" y="3218741"/>
            <a:ext cx="8936" cy="28763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060944" y="3488235"/>
            <a:ext cx="174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00FF"/>
                </a:solidFill>
                <a:latin typeface="Gill Sans"/>
                <a:cs typeface="Gill Sans"/>
              </a:rPr>
              <a:t>SeeDB</a:t>
            </a:r>
            <a:endParaRPr lang="en-US" b="1" dirty="0">
              <a:solidFill>
                <a:srgbClr val="0000FF"/>
              </a:solidFill>
              <a:latin typeface="Gill Sans"/>
              <a:cs typeface="Gill Sans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1444502" y="2714872"/>
            <a:ext cx="5526760" cy="0"/>
          </a:xfrm>
          <a:prstGeom prst="line">
            <a:avLst/>
          </a:prstGeom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3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Parameswaran</dc:creator>
  <cp:lastModifiedBy>Aditya Parameswaran</cp:lastModifiedBy>
  <cp:revision>10</cp:revision>
  <cp:lastPrinted>2013-07-29T21:44:31Z</cp:lastPrinted>
  <dcterms:created xsi:type="dcterms:W3CDTF">2013-07-29T20:44:21Z</dcterms:created>
  <dcterms:modified xsi:type="dcterms:W3CDTF">2013-07-29T21:45:21Z</dcterms:modified>
</cp:coreProperties>
</file>