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9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8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1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3/5/14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3/5/14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2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3/5/14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8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3/5/14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3/5/14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3/5/14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8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F79D-D9B7-9C42-8302-8904B689693A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5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SeeDB</a:t>
            </a:r>
            <a:r>
              <a:rPr lang="en-US" dirty="0" smtClean="0"/>
              <a:t>: what’s interesting about my query?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this:</a:t>
            </a:r>
          </a:p>
          <a:p>
            <a:pPr lvl="1"/>
            <a:r>
              <a:rPr lang="en-US" dirty="0" smtClean="0"/>
              <a:t>Visualizations can identify interesting trends and help gain insights</a:t>
            </a:r>
          </a:p>
          <a:p>
            <a:pPr lvl="1"/>
            <a:r>
              <a:rPr lang="en-US" dirty="0" smtClean="0"/>
              <a:t>But picking the right visualization that will show interesting trends is challenging and requires significant trial and error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9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group-by + aggregate</a:t>
            </a:r>
          </a:p>
          <a:p>
            <a:r>
              <a:rPr lang="en-US" dirty="0" smtClean="0"/>
              <a:t>Compute utility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UI</a:t>
            </a:r>
          </a:p>
          <a:p>
            <a:r>
              <a:rPr lang="en-US" dirty="0" smtClean="0"/>
              <a:t>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3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walkthrough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1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35499" y="1456344"/>
            <a:ext cx="586925" cy="780351"/>
            <a:chOff x="713107" y="1456344"/>
            <a:chExt cx="586925" cy="780351"/>
          </a:xfrm>
        </p:grpSpPr>
        <p:pic>
          <p:nvPicPr>
            <p:cNvPr id="6" name="Picture 35" descr="person_icon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7789" y="1769486"/>
              <a:ext cx="438893" cy="467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46"/>
            <p:cNvSpPr>
              <a:spLocks noChangeArrowheads="1"/>
            </p:cNvSpPr>
            <p:nvPr/>
          </p:nvSpPr>
          <p:spPr bwMode="auto">
            <a:xfrm>
              <a:off x="713107" y="1456344"/>
              <a:ext cx="586925" cy="323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7" tIns="45713" rIns="91427" bIns="45713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latin typeface="Calibri" charset="0"/>
                  <a:ea typeface="Calibri" charset="0"/>
                  <a:cs typeface="Calibri" charset="0"/>
                </a:rPr>
                <a:t>User </a:t>
              </a:r>
              <a:endParaRPr lang="en-US" sz="1500" dirty="0"/>
            </a:p>
          </p:txBody>
        </p:sp>
      </p:grp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4186210" y="2422509"/>
            <a:ext cx="749644" cy="40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i="1" dirty="0" smtClean="0">
                <a:latin typeface="Calibri" charset="0"/>
                <a:ea typeface="Calibri" charset="0"/>
                <a:cs typeface="Calibri" charset="0"/>
              </a:rPr>
              <a:t>Q</a:t>
            </a:r>
            <a:endParaRPr lang="en-US" sz="16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7201475" y="2145526"/>
            <a:ext cx="1689358" cy="1161166"/>
            <a:chOff x="7287295" y="2145526"/>
            <a:chExt cx="1689358" cy="1161166"/>
          </a:xfrm>
        </p:grpSpPr>
        <p:sp>
          <p:nvSpPr>
            <p:cNvPr id="24" name="Rectangle 23"/>
            <p:cNvSpPr/>
            <p:nvPr/>
          </p:nvSpPr>
          <p:spPr>
            <a:xfrm>
              <a:off x="7867607" y="2598638"/>
              <a:ext cx="708721" cy="7080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45"/>
            <p:cNvGrpSpPr/>
            <p:nvPr/>
          </p:nvGrpSpPr>
          <p:grpSpPr>
            <a:xfrm>
              <a:off x="7903037" y="2668007"/>
              <a:ext cx="637861" cy="557393"/>
              <a:chOff x="10134600" y="553483"/>
              <a:chExt cx="987553" cy="818117"/>
            </a:xfrm>
            <a:effectLst/>
          </p:grpSpPr>
          <p:pic>
            <p:nvPicPr>
              <p:cNvPr id="26" name="Picture 41" descr="Picture 3.PDF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134600" y="553483"/>
                <a:ext cx="688173" cy="665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26" descr="Picture 4.PDF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439400" y="705883"/>
                <a:ext cx="682753" cy="665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1" name="Rectangle 30"/>
            <p:cNvSpPr/>
            <p:nvPr/>
          </p:nvSpPr>
          <p:spPr>
            <a:xfrm>
              <a:off x="7478408" y="2145526"/>
              <a:ext cx="1498245" cy="338554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600" i="1" dirty="0" smtClean="0">
                  <a:latin typeface="Calibri" charset="0"/>
                  <a:ea typeface="Calibri" charset="0"/>
                  <a:cs typeface="Calibri" charset="0"/>
                </a:rPr>
                <a:t>Backend DBMS</a:t>
              </a:r>
            </a:p>
          </p:txBody>
        </p:sp>
        <p:cxnSp>
          <p:nvCxnSpPr>
            <p:cNvPr id="35" name="Elbow Connector 34"/>
            <p:cNvCxnSpPr/>
            <p:nvPr/>
          </p:nvCxnSpPr>
          <p:spPr>
            <a:xfrm rot="10800000">
              <a:off x="7289607" y="3139594"/>
              <a:ext cx="578001" cy="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rot="10800000" flipH="1">
              <a:off x="7287295" y="2760003"/>
              <a:ext cx="595402" cy="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836145" y="1693804"/>
            <a:ext cx="12230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Selection criteria</a:t>
            </a:r>
            <a:endParaRPr lang="en-US" sz="1600" i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1785033" y="1926420"/>
            <a:ext cx="2311319" cy="3342033"/>
            <a:chOff x="2833556" y="1926421"/>
            <a:chExt cx="2035176" cy="2921804"/>
          </a:xfrm>
        </p:grpSpPr>
        <p:sp>
          <p:nvSpPr>
            <p:cNvPr id="16" name="Rectangle 15"/>
            <p:cNvSpPr/>
            <p:nvPr/>
          </p:nvSpPr>
          <p:spPr>
            <a:xfrm>
              <a:off x="2833556" y="1945471"/>
              <a:ext cx="2035176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Frontend</a:t>
              </a:r>
              <a:endParaRPr lang="en-US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54209" y="2459052"/>
              <a:ext cx="1736190" cy="4679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Query Builder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54209" y="2995632"/>
              <a:ext cx="1736190" cy="1709719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33557" y="1926421"/>
              <a:ext cx="2035175" cy="2921804"/>
            </a:xfrm>
            <a:prstGeom prst="roundRect">
              <a:avLst/>
            </a:prstGeom>
            <a:noFill/>
            <a:ln w="254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833556" y="2307004"/>
              <a:ext cx="2035176" cy="1588"/>
            </a:xfrm>
            <a:prstGeom prst="line">
              <a:avLst/>
            </a:prstGeom>
            <a:ln>
              <a:solidFill>
                <a:schemeClr val="accent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9"/>
            <p:cNvSpPr txBox="1">
              <a:spLocks noChangeArrowheads="1"/>
            </p:cNvSpPr>
            <p:nvPr/>
          </p:nvSpPr>
          <p:spPr bwMode="auto">
            <a:xfrm>
              <a:off x="2971374" y="3015406"/>
              <a:ext cx="1703872" cy="58476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7" tIns="45713" rIns="91427" bIns="45713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i="1" dirty="0" err="1" smtClean="0">
                  <a:latin typeface="Calibri" charset="0"/>
                  <a:ea typeface="Calibri" charset="0"/>
                  <a:cs typeface="Calibri" charset="0"/>
                </a:rPr>
                <a:t>SeeDB</a:t>
              </a:r>
              <a:r>
                <a:rPr lang="en-US" sz="1600" i="1" dirty="0" smtClean="0">
                  <a:latin typeface="Calibri" charset="0"/>
                  <a:ea typeface="Calibri" charset="0"/>
                  <a:cs typeface="Calibri" charset="0"/>
                </a:rPr>
                <a:t> generated visualizations</a:t>
              </a:r>
              <a:endParaRPr lang="en-US" sz="1600" i="1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77490" y="1916896"/>
            <a:ext cx="2209131" cy="3188134"/>
            <a:chOff x="5269278" y="1916897"/>
            <a:chExt cx="2209131" cy="2735595"/>
          </a:xfrm>
        </p:grpSpPr>
        <p:sp>
          <p:nvSpPr>
            <p:cNvPr id="22" name="Rounded Rectangle 21"/>
            <p:cNvSpPr/>
            <p:nvPr/>
          </p:nvSpPr>
          <p:spPr>
            <a:xfrm>
              <a:off x="5269278" y="1916897"/>
              <a:ext cx="2209130" cy="2735595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02132" y="1945471"/>
              <a:ext cx="1838325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engine</a:t>
              </a:r>
              <a:endParaRPr lang="en-US" b="1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462457" y="2511821"/>
              <a:ext cx="1730375" cy="54859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View Query Generator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472724" y="3198348"/>
              <a:ext cx="1735983" cy="50844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SeeDB</a:t>
              </a:r>
              <a:r>
                <a:rPr lang="en-US" sz="1600" dirty="0" smtClean="0">
                  <a:solidFill>
                    <a:schemeClr val="tx1"/>
                  </a:solidFill>
                </a:rPr>
                <a:t> Optimizer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269278" y="2368604"/>
              <a:ext cx="2209131" cy="0"/>
            </a:xfrm>
            <a:prstGeom prst="line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5472724" y="3850492"/>
              <a:ext cx="1735983" cy="68340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Utility Computation and View Selection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Arrow Connector 7"/>
          <p:cNvCxnSpPr>
            <a:stCxn id="6" idx="3"/>
            <a:endCxn id="17" idx="1"/>
          </p:cNvCxnSpPr>
          <p:nvPr/>
        </p:nvCxnSpPr>
        <p:spPr>
          <a:xfrm>
            <a:off x="789074" y="2003091"/>
            <a:ext cx="1132983" cy="800185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3"/>
            <a:endCxn id="29" idx="1"/>
          </p:cNvCxnSpPr>
          <p:nvPr/>
        </p:nvCxnSpPr>
        <p:spPr>
          <a:xfrm>
            <a:off x="3893822" y="2803276"/>
            <a:ext cx="1276847" cy="126634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2" idx="1"/>
            <a:endCxn id="18" idx="3"/>
          </p:cNvCxnSpPr>
          <p:nvPr/>
        </p:nvCxnSpPr>
        <p:spPr>
          <a:xfrm flipH="1" flipV="1">
            <a:off x="3893822" y="4127220"/>
            <a:ext cx="1287114" cy="44137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034278" y="4386881"/>
            <a:ext cx="997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Most relevant views</a:t>
            </a:r>
            <a:endParaRPr lang="en-US" sz="1600" i="1" dirty="0"/>
          </a:p>
        </p:txBody>
      </p:sp>
      <p:cxnSp>
        <p:nvCxnSpPr>
          <p:cNvPr id="77" name="Elbow Connector 76"/>
          <p:cNvCxnSpPr>
            <a:stCxn id="6" idx="2"/>
            <a:endCxn id="18" idx="1"/>
          </p:cNvCxnSpPr>
          <p:nvPr/>
        </p:nvCxnSpPr>
        <p:spPr>
          <a:xfrm rot="16200000" flipH="1">
            <a:off x="300580" y="2505742"/>
            <a:ext cx="1890525" cy="1352429"/>
          </a:xfrm>
          <a:prstGeom prst="bentConnector2">
            <a:avLst/>
          </a:prstGeom>
          <a:ln w="2857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6843" y="4187306"/>
            <a:ext cx="1586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View and interact with visualizations</a:t>
            </a:r>
            <a:endParaRPr lang="en-US" sz="1600" i="1" dirty="0"/>
          </a:p>
        </p:txBody>
      </p:sp>
      <p:pic>
        <p:nvPicPr>
          <p:cNvPr id="80" name="Picture 79" descr="Screen Shot 2013-12-07 at 12.59.1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10" y="3742745"/>
            <a:ext cx="812800" cy="647700"/>
          </a:xfrm>
          <a:prstGeom prst="rect">
            <a:avLst/>
          </a:prstGeom>
        </p:spPr>
      </p:pic>
      <p:pic>
        <p:nvPicPr>
          <p:cNvPr id="81" name="Picture 80" descr="Screen Shot 2013-12-07 at 1.00.0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74" y="3782465"/>
            <a:ext cx="711200" cy="609600"/>
          </a:xfrm>
          <a:prstGeom prst="rect">
            <a:avLst/>
          </a:prstGeom>
        </p:spPr>
      </p:pic>
      <p:pic>
        <p:nvPicPr>
          <p:cNvPr id="82" name="Picture 81" descr="Screen Shot 2013-12-07 at 1.00.47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46" y="4354974"/>
            <a:ext cx="1371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4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35499" y="1456344"/>
            <a:ext cx="586925" cy="780351"/>
            <a:chOff x="713107" y="1456344"/>
            <a:chExt cx="586925" cy="780351"/>
          </a:xfrm>
        </p:grpSpPr>
        <p:pic>
          <p:nvPicPr>
            <p:cNvPr id="6" name="Picture 35" descr="person_icon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7789" y="1769486"/>
              <a:ext cx="438893" cy="467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46"/>
            <p:cNvSpPr>
              <a:spLocks noChangeArrowheads="1"/>
            </p:cNvSpPr>
            <p:nvPr/>
          </p:nvSpPr>
          <p:spPr bwMode="auto">
            <a:xfrm>
              <a:off x="713107" y="1456344"/>
              <a:ext cx="586925" cy="323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7" tIns="45713" rIns="91427" bIns="45713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latin typeface="Calibri" charset="0"/>
                  <a:ea typeface="Calibri" charset="0"/>
                  <a:cs typeface="Calibri" charset="0"/>
                </a:rPr>
                <a:t>User </a:t>
              </a:r>
              <a:endParaRPr lang="en-US" sz="1500" dirty="0"/>
            </a:p>
          </p:txBody>
        </p:sp>
      </p:grp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4186210" y="2422509"/>
            <a:ext cx="749644" cy="40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i="1" dirty="0" smtClean="0">
                <a:latin typeface="Calibri" charset="0"/>
                <a:ea typeface="Calibri" charset="0"/>
                <a:cs typeface="Calibri" charset="0"/>
              </a:rPr>
              <a:t>Q</a:t>
            </a:r>
            <a:endParaRPr lang="en-US" sz="16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7201475" y="2145526"/>
            <a:ext cx="1689358" cy="1161166"/>
            <a:chOff x="7287295" y="2145526"/>
            <a:chExt cx="1689358" cy="1161166"/>
          </a:xfrm>
        </p:grpSpPr>
        <p:sp>
          <p:nvSpPr>
            <p:cNvPr id="24" name="Rectangle 23"/>
            <p:cNvSpPr/>
            <p:nvPr/>
          </p:nvSpPr>
          <p:spPr>
            <a:xfrm>
              <a:off x="7867607" y="2598638"/>
              <a:ext cx="708721" cy="7080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45"/>
            <p:cNvGrpSpPr/>
            <p:nvPr/>
          </p:nvGrpSpPr>
          <p:grpSpPr>
            <a:xfrm>
              <a:off x="7903037" y="2668007"/>
              <a:ext cx="637861" cy="557393"/>
              <a:chOff x="10134600" y="553483"/>
              <a:chExt cx="987553" cy="818117"/>
            </a:xfrm>
            <a:effectLst/>
          </p:grpSpPr>
          <p:pic>
            <p:nvPicPr>
              <p:cNvPr id="26" name="Picture 41" descr="Picture 3.PDF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134600" y="553483"/>
                <a:ext cx="688173" cy="665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26" descr="Picture 4.PDF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439400" y="705883"/>
                <a:ext cx="682753" cy="665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1" name="Rectangle 30"/>
            <p:cNvSpPr/>
            <p:nvPr/>
          </p:nvSpPr>
          <p:spPr>
            <a:xfrm>
              <a:off x="7478408" y="2145526"/>
              <a:ext cx="1498245" cy="338554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600" i="1" dirty="0" smtClean="0">
                  <a:latin typeface="Calibri" charset="0"/>
                  <a:ea typeface="Calibri" charset="0"/>
                  <a:cs typeface="Calibri" charset="0"/>
                </a:rPr>
                <a:t>Backend DBMS</a:t>
              </a:r>
            </a:p>
          </p:txBody>
        </p:sp>
        <p:cxnSp>
          <p:nvCxnSpPr>
            <p:cNvPr id="35" name="Elbow Connector 34"/>
            <p:cNvCxnSpPr/>
            <p:nvPr/>
          </p:nvCxnSpPr>
          <p:spPr>
            <a:xfrm rot="10800000">
              <a:off x="7289607" y="3139594"/>
              <a:ext cx="578001" cy="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rot="10800000" flipH="1">
              <a:off x="7287295" y="2760003"/>
              <a:ext cx="595402" cy="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836145" y="1693804"/>
            <a:ext cx="12230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Selection criteria</a:t>
            </a:r>
            <a:endParaRPr lang="en-US" sz="1600" i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1785033" y="1926420"/>
            <a:ext cx="2311319" cy="3342033"/>
            <a:chOff x="2833556" y="1926421"/>
            <a:chExt cx="2035176" cy="2921804"/>
          </a:xfrm>
        </p:grpSpPr>
        <p:sp>
          <p:nvSpPr>
            <p:cNvPr id="16" name="Rectangle 15"/>
            <p:cNvSpPr/>
            <p:nvPr/>
          </p:nvSpPr>
          <p:spPr>
            <a:xfrm>
              <a:off x="2833556" y="1945471"/>
              <a:ext cx="2035176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Frontend</a:t>
              </a:r>
              <a:endParaRPr lang="en-US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54209" y="2459052"/>
              <a:ext cx="1736190" cy="4679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Query Builder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54209" y="2995632"/>
              <a:ext cx="1736190" cy="1709719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33557" y="1926421"/>
              <a:ext cx="2035175" cy="2921804"/>
            </a:xfrm>
            <a:prstGeom prst="roundRect">
              <a:avLst/>
            </a:prstGeom>
            <a:noFill/>
            <a:ln w="254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833556" y="2307004"/>
              <a:ext cx="2035176" cy="1588"/>
            </a:xfrm>
            <a:prstGeom prst="line">
              <a:avLst/>
            </a:prstGeom>
            <a:ln>
              <a:solidFill>
                <a:schemeClr val="accent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9"/>
            <p:cNvSpPr txBox="1">
              <a:spLocks noChangeArrowheads="1"/>
            </p:cNvSpPr>
            <p:nvPr/>
          </p:nvSpPr>
          <p:spPr bwMode="auto">
            <a:xfrm>
              <a:off x="2971374" y="3015406"/>
              <a:ext cx="1703872" cy="58476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7" tIns="45713" rIns="91427" bIns="45713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i="1" dirty="0" err="1" smtClean="0">
                  <a:latin typeface="Calibri" charset="0"/>
                  <a:ea typeface="Calibri" charset="0"/>
                  <a:cs typeface="Calibri" charset="0"/>
                </a:rPr>
                <a:t>SeeDB</a:t>
              </a:r>
              <a:r>
                <a:rPr lang="en-US" sz="1600" i="1" dirty="0" smtClean="0">
                  <a:latin typeface="Calibri" charset="0"/>
                  <a:ea typeface="Calibri" charset="0"/>
                  <a:cs typeface="Calibri" charset="0"/>
                </a:rPr>
                <a:t> generated visualizations</a:t>
              </a:r>
              <a:endParaRPr lang="en-US" sz="1600" i="1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77490" y="1916896"/>
            <a:ext cx="2209131" cy="3188134"/>
            <a:chOff x="5269278" y="1916897"/>
            <a:chExt cx="2209131" cy="2735595"/>
          </a:xfrm>
        </p:grpSpPr>
        <p:sp>
          <p:nvSpPr>
            <p:cNvPr id="22" name="Rounded Rectangle 21"/>
            <p:cNvSpPr/>
            <p:nvPr/>
          </p:nvSpPr>
          <p:spPr>
            <a:xfrm>
              <a:off x="5269278" y="1916897"/>
              <a:ext cx="2209130" cy="2735595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02132" y="1945471"/>
              <a:ext cx="1838325" cy="31690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</a:t>
              </a:r>
              <a:r>
                <a:rPr lang="en-US" b="1" dirty="0" smtClean="0"/>
                <a:t>Backend</a:t>
              </a:r>
              <a:endParaRPr lang="en-US" b="1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462457" y="2490028"/>
              <a:ext cx="1730375" cy="43875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Metadata Collector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472724" y="3033937"/>
              <a:ext cx="1735983" cy="42784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Query Generator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269278" y="2368604"/>
              <a:ext cx="2209131" cy="0"/>
            </a:xfrm>
            <a:prstGeom prst="line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5472724" y="4040730"/>
              <a:ext cx="1735983" cy="49317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View Processor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Arrow Connector 7"/>
          <p:cNvCxnSpPr>
            <a:stCxn id="6" idx="3"/>
            <a:endCxn id="17" idx="1"/>
          </p:cNvCxnSpPr>
          <p:nvPr/>
        </p:nvCxnSpPr>
        <p:spPr>
          <a:xfrm>
            <a:off x="789074" y="2003091"/>
            <a:ext cx="1132983" cy="800185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3"/>
            <a:endCxn id="29" idx="1"/>
          </p:cNvCxnSpPr>
          <p:nvPr/>
        </p:nvCxnSpPr>
        <p:spPr>
          <a:xfrm>
            <a:off x="3893822" y="2803276"/>
            <a:ext cx="1276847" cy="37228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2" idx="1"/>
            <a:endCxn id="18" idx="3"/>
          </p:cNvCxnSpPr>
          <p:nvPr/>
        </p:nvCxnSpPr>
        <p:spPr>
          <a:xfrm flipH="1" flipV="1">
            <a:off x="3893822" y="4127220"/>
            <a:ext cx="1287114" cy="552224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034278" y="4386881"/>
            <a:ext cx="997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Most relevant views</a:t>
            </a:r>
            <a:endParaRPr lang="en-US" sz="1600" i="1" dirty="0"/>
          </a:p>
        </p:txBody>
      </p:sp>
      <p:cxnSp>
        <p:nvCxnSpPr>
          <p:cNvPr id="77" name="Elbow Connector 76"/>
          <p:cNvCxnSpPr>
            <a:stCxn id="6" idx="2"/>
            <a:endCxn id="18" idx="1"/>
          </p:cNvCxnSpPr>
          <p:nvPr/>
        </p:nvCxnSpPr>
        <p:spPr>
          <a:xfrm rot="16200000" flipH="1">
            <a:off x="300580" y="2505742"/>
            <a:ext cx="1890525" cy="1352429"/>
          </a:xfrm>
          <a:prstGeom prst="bentConnector2">
            <a:avLst/>
          </a:prstGeom>
          <a:ln w="2857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6843" y="4187306"/>
            <a:ext cx="1586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View and interact with visualizations</a:t>
            </a:r>
            <a:endParaRPr lang="en-US" sz="1600" i="1" dirty="0"/>
          </a:p>
        </p:txBody>
      </p:sp>
      <p:pic>
        <p:nvPicPr>
          <p:cNvPr id="80" name="Picture 79" descr="Screen Shot 2013-12-07 at 12.59.1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10" y="3742745"/>
            <a:ext cx="812800" cy="647700"/>
          </a:xfrm>
          <a:prstGeom prst="rect">
            <a:avLst/>
          </a:prstGeom>
        </p:spPr>
      </p:pic>
      <p:pic>
        <p:nvPicPr>
          <p:cNvPr id="81" name="Picture 80" descr="Screen Shot 2013-12-07 at 1.00.0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74" y="3782465"/>
            <a:ext cx="711200" cy="609600"/>
          </a:xfrm>
          <a:prstGeom prst="rect">
            <a:avLst/>
          </a:prstGeom>
        </p:spPr>
      </p:pic>
      <p:pic>
        <p:nvPicPr>
          <p:cNvPr id="82" name="Picture 81" descr="Screen Shot 2013-12-07 at 1.00.47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46" y="4354974"/>
            <a:ext cx="1371600" cy="647700"/>
          </a:xfrm>
          <a:prstGeom prst="rect">
            <a:avLst/>
          </a:prstGeom>
        </p:spPr>
      </p:pic>
      <p:sp>
        <p:nvSpPr>
          <p:cNvPr id="40" name="Rounded Rectangle 39"/>
          <p:cNvSpPr/>
          <p:nvPr/>
        </p:nvSpPr>
        <p:spPr>
          <a:xfrm>
            <a:off x="5183369" y="3817838"/>
            <a:ext cx="1735983" cy="45836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Optimizer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5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18562</TotalTime>
  <Words>121</Words>
  <Application>Microsoft Macintosh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SeeDB: what’s interesting about my query?</vt:lpstr>
      <vt:lpstr>Introduction</vt:lpstr>
      <vt:lpstr>System Architecture</vt:lpstr>
      <vt:lpstr>Demo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SeeDB: what’s interesting about my query?</dc:title>
  <dc:creator>Manasi Vartak</dc:creator>
  <cp:lastModifiedBy>Manasi Vartak</cp:lastModifiedBy>
  <cp:revision>16</cp:revision>
  <cp:lastPrinted>2014-03-06T03:32:43Z</cp:lastPrinted>
  <dcterms:created xsi:type="dcterms:W3CDTF">2013-11-29T15:12:48Z</dcterms:created>
  <dcterms:modified xsi:type="dcterms:W3CDTF">2014-03-10T18:33:48Z</dcterms:modified>
</cp:coreProperties>
</file>