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490028"/>
              <a:ext cx="1730375" cy="43875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Metadata Collector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033937"/>
              <a:ext cx="1735983" cy="42784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040730"/>
              <a:ext cx="1735983" cy="49317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37228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55222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170669" y="3817838"/>
            <a:ext cx="1735983" cy="4583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121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14</cp:revision>
  <dcterms:created xsi:type="dcterms:W3CDTF">2013-11-29T15:12:48Z</dcterms:created>
  <dcterms:modified xsi:type="dcterms:W3CDTF">2014-03-06T03:08:24Z</dcterms:modified>
</cp:coreProperties>
</file>