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SeeDB</a:t>
            </a:r>
            <a:r>
              <a:rPr lang="en-US" dirty="0" smtClean="0"/>
              <a:t>: what’s interesting about my query?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this:</a:t>
            </a:r>
          </a:p>
          <a:p>
            <a:pPr lvl="1"/>
            <a:r>
              <a:rPr lang="en-US" dirty="0" smtClean="0"/>
              <a:t>Visualizations can identify interesting trends and help gain insights</a:t>
            </a:r>
          </a:p>
          <a:p>
            <a:pPr lvl="1"/>
            <a:r>
              <a:rPr lang="en-US" dirty="0" smtClean="0"/>
              <a:t>But picking the right visualization that will show interesting trends is challenging and requires significant trial and error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9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group-by + aggregate</a:t>
            </a:r>
          </a:p>
          <a:p>
            <a:r>
              <a:rPr lang="en-US" dirty="0" smtClean="0"/>
              <a:t>Compute utility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3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walkthrough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1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201475" y="2145526"/>
            <a:ext cx="1689358" cy="1161166"/>
            <a:chOff x="7287295" y="2145526"/>
            <a:chExt cx="1689358" cy="1161166"/>
          </a:xfrm>
        </p:grpSpPr>
        <p:sp>
          <p:nvSpPr>
            <p:cNvPr id="24" name="Rectangle 23"/>
            <p:cNvSpPr/>
            <p:nvPr/>
          </p:nvSpPr>
          <p:spPr>
            <a:xfrm>
              <a:off x="7867607" y="2598638"/>
              <a:ext cx="708721" cy="7080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45"/>
            <p:cNvGrpSpPr/>
            <p:nvPr/>
          </p:nvGrpSpPr>
          <p:grpSpPr>
            <a:xfrm>
              <a:off x="7903037" y="2668007"/>
              <a:ext cx="637861" cy="557393"/>
              <a:chOff x="10134600" y="553483"/>
              <a:chExt cx="987553" cy="818117"/>
            </a:xfrm>
            <a:effectLst/>
          </p:grpSpPr>
          <p:pic>
            <p:nvPicPr>
              <p:cNvPr id="26" name="Picture 41" descr="Picture 3.PDF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134600" y="553483"/>
                <a:ext cx="68817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 descr="Picture 4.PDF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439400" y="705883"/>
                <a:ext cx="68275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7478408" y="2145526"/>
              <a:ext cx="1498245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Backend DBMS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0800000">
              <a:off x="7289607" y="3139594"/>
              <a:ext cx="578001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0800000" flipH="1">
              <a:off x="7287295" y="2760003"/>
              <a:ext cx="595402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engine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62457" y="2511821"/>
              <a:ext cx="1730375" cy="54859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Query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72724" y="3198348"/>
              <a:ext cx="1735983" cy="50844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SeeDB</a:t>
              </a:r>
              <a:r>
                <a:rPr lang="en-US" sz="1600" dirty="0" smtClean="0">
                  <a:solidFill>
                    <a:schemeClr val="tx1"/>
                  </a:solidFill>
                </a:rPr>
                <a:t> Optimizer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3850492"/>
              <a:ext cx="1735983" cy="683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Utility Computation and View Selection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803276"/>
            <a:ext cx="1276847" cy="12663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44137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4278" y="4386881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36245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169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</a:t>
              </a:r>
              <a:r>
                <a:rPr lang="en-US" b="1" dirty="0" smtClean="0"/>
                <a:t>Backend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75685" y="2511822"/>
              <a:ext cx="1730375" cy="39527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</a:t>
              </a:r>
              <a:r>
                <a:rPr lang="en-US" sz="1600" dirty="0" smtClean="0">
                  <a:solidFill>
                    <a:schemeClr val="tx1"/>
                  </a:solidFill>
                </a:rPr>
                <a:t>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85952" y="3059343"/>
              <a:ext cx="1735983" cy="94956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Execution Engine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4158141"/>
              <a:ext cx="1735983" cy="34170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739861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742952"/>
            <a:ext cx="1290075" cy="9761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600796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41143" y="3494750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89" y="992234"/>
            <a:ext cx="3913341" cy="5450681"/>
            <a:chOff x="5269278" y="2197012"/>
            <a:chExt cx="2209130" cy="2455480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2197012"/>
              <a:ext cx="2209130" cy="245548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2208695"/>
              <a:ext cx="1838325" cy="3169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Backend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80396" y="2490301"/>
              <a:ext cx="1170174" cy="227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76747" y="2389680"/>
              <a:ext cx="2193644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849637" y="4402176"/>
              <a:ext cx="989273" cy="19456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 flipV="1">
            <a:off x="3893822" y="1895681"/>
            <a:ext cx="1989082" cy="90759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</p:cNvCxnSpPr>
          <p:nvPr/>
        </p:nvCxnSpPr>
        <p:spPr>
          <a:xfrm flipH="1" flipV="1">
            <a:off x="3876614" y="4747821"/>
            <a:ext cx="2128946" cy="1355386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3156" y="4086320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022022" y="2535657"/>
            <a:ext cx="1993534" cy="2984166"/>
            <a:chOff x="5141074" y="2535657"/>
            <a:chExt cx="1993534" cy="2732796"/>
          </a:xfrm>
        </p:grpSpPr>
        <p:sp>
          <p:nvSpPr>
            <p:cNvPr id="52" name="Rounded Rectangle 51"/>
            <p:cNvSpPr/>
            <p:nvPr/>
          </p:nvSpPr>
          <p:spPr>
            <a:xfrm>
              <a:off x="5227023" y="2535657"/>
              <a:ext cx="1746408" cy="273279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710769" y="3899122"/>
              <a:ext cx="708721" cy="1068130"/>
              <a:chOff x="7867607" y="2112804"/>
              <a:chExt cx="708721" cy="106813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867607" y="2472880"/>
                <a:ext cx="708721" cy="70805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68644" tIns="34322" rIns="68644" bIns="34322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45"/>
              <p:cNvGrpSpPr/>
              <p:nvPr/>
            </p:nvGrpSpPr>
            <p:grpSpPr>
              <a:xfrm>
                <a:off x="7903037" y="2542253"/>
                <a:ext cx="637861" cy="557390"/>
                <a:chOff x="10134600" y="368911"/>
                <a:chExt cx="987553" cy="818114"/>
              </a:xfrm>
              <a:effectLst/>
            </p:grpSpPr>
            <p:pic>
              <p:nvPicPr>
                <p:cNvPr id="26" name="Picture 41" descr="Picture 3.PDF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134600" y="368911"/>
                  <a:ext cx="688173" cy="6657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" name="Picture 26" descr="Picture 4.PDF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0439399" y="521310"/>
                  <a:ext cx="682754" cy="6657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35" name="Elbow Connector 34"/>
              <p:cNvCxnSpPr/>
              <p:nvPr/>
            </p:nvCxnSpPr>
            <p:spPr>
              <a:xfrm rot="16200000">
                <a:off x="8174178" y="2258002"/>
                <a:ext cx="290397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 rot="16200000" flipH="1">
                <a:off x="7955690" y="2271893"/>
                <a:ext cx="290396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/>
            <p:cNvSpPr/>
            <p:nvPr/>
          </p:nvSpPr>
          <p:spPr>
            <a:xfrm>
              <a:off x="5331884" y="3548985"/>
              <a:ext cx="1454185" cy="30229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SQL Queries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227024" y="3078232"/>
              <a:ext cx="1754087" cy="0"/>
            </a:xfrm>
            <a:prstGeom prst="line">
              <a:avLst/>
            </a:prstGeom>
            <a:ln>
              <a:solidFill>
                <a:schemeClr val="accent3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5141074" y="2535657"/>
              <a:ext cx="1993534" cy="58477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DBMS-based Execution Engine</a:t>
              </a:r>
              <a:endParaRPr lang="en-US" sz="16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87414" y="2780667"/>
            <a:ext cx="1907586" cy="2739156"/>
            <a:chOff x="5141074" y="2535657"/>
            <a:chExt cx="1993534" cy="2530468"/>
          </a:xfrm>
        </p:grpSpPr>
        <p:sp>
          <p:nvSpPr>
            <p:cNvPr id="64" name="Rounded Rectangle 63"/>
            <p:cNvSpPr/>
            <p:nvPr/>
          </p:nvSpPr>
          <p:spPr>
            <a:xfrm>
              <a:off x="5227021" y="2535657"/>
              <a:ext cx="1854673" cy="253046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5227023" y="3114047"/>
              <a:ext cx="1854672" cy="0"/>
            </a:xfrm>
            <a:prstGeom prst="line">
              <a:avLst/>
            </a:prstGeom>
            <a:ln>
              <a:solidFill>
                <a:schemeClr val="accent3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5141074" y="2535657"/>
              <a:ext cx="1993534" cy="58477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Main Memory Execution Engine</a:t>
              </a:r>
              <a:endParaRPr lang="en-US" sz="16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5595436" y="5159160"/>
            <a:ext cx="692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DBMS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515999" y="4434173"/>
            <a:ext cx="708721" cy="7080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644" tIns="34322" rIns="68644" bIns="34322" rtlCol="0" anchor="ctr"/>
          <a:lstStyle/>
          <a:p>
            <a:pPr algn="ctr"/>
            <a:endParaRPr lang="en-US"/>
          </a:p>
        </p:txBody>
      </p:sp>
      <p:pic>
        <p:nvPicPr>
          <p:cNvPr id="46" name="Picture 45" descr="Filesystems-h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8" y="4562420"/>
            <a:ext cx="564013" cy="56401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31900" y="5111227"/>
            <a:ext cx="112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File System</a:t>
            </a:r>
            <a:endParaRPr lang="en-US" dirty="0"/>
          </a:p>
        </p:txBody>
      </p:sp>
      <p:pic>
        <p:nvPicPr>
          <p:cNvPr id="47" name="Picture 46" descr="cpu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9" y="3509895"/>
            <a:ext cx="602382" cy="602382"/>
          </a:xfrm>
          <a:prstGeom prst="rect">
            <a:avLst/>
          </a:prstGeom>
        </p:spPr>
      </p:pic>
      <p:cxnSp>
        <p:nvCxnSpPr>
          <p:cNvPr id="88" name="Elbow Connector 87"/>
          <p:cNvCxnSpPr/>
          <p:nvPr/>
        </p:nvCxnSpPr>
        <p:spPr>
          <a:xfrm rot="16200000">
            <a:off x="7844505" y="4237902"/>
            <a:ext cx="27432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7626018" y="4263912"/>
            <a:ext cx="27432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9" idx="2"/>
            <a:endCxn id="64" idx="0"/>
          </p:cNvCxnSpPr>
          <p:nvPr/>
        </p:nvCxnSpPr>
        <p:spPr>
          <a:xfrm rot="16200000" flipH="1">
            <a:off x="7071889" y="1995543"/>
            <a:ext cx="632585" cy="937661"/>
          </a:xfrm>
          <a:prstGeom prst="bentConnector3">
            <a:avLst>
              <a:gd name="adj1" fmla="val 31178"/>
            </a:avLst>
          </a:prstGeom>
          <a:ln w="1905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9" idx="2"/>
            <a:endCxn id="52" idx="0"/>
          </p:cNvCxnSpPr>
          <p:nvPr/>
        </p:nvCxnSpPr>
        <p:spPr>
          <a:xfrm rot="5400000">
            <a:off x="6256476" y="1872781"/>
            <a:ext cx="387575" cy="938176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2" idx="2"/>
            <a:endCxn id="62" idx="0"/>
          </p:cNvCxnSpPr>
          <p:nvPr/>
        </p:nvCxnSpPr>
        <p:spPr>
          <a:xfrm>
            <a:off x="5981175" y="5519823"/>
            <a:ext cx="900604" cy="36744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4" idx="2"/>
            <a:endCxn id="62" idx="0"/>
          </p:cNvCxnSpPr>
          <p:nvPr/>
        </p:nvCxnSpPr>
        <p:spPr>
          <a:xfrm flipH="1">
            <a:off x="6881779" y="5519823"/>
            <a:ext cx="975233" cy="36744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5348997" y="3212474"/>
            <a:ext cx="1172509" cy="3300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5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380462" y="1124054"/>
            <a:ext cx="0" cy="18288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V="1">
            <a:off x="3666462" y="666854"/>
            <a:ext cx="0" cy="45720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V="1">
            <a:off x="2011783" y="209834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V="1">
            <a:off x="2000323" y="133585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002514" y="2332796"/>
            <a:ext cx="0" cy="621792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V="1">
            <a:off x="2792313" y="226439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V="1">
            <a:off x="2780853" y="177501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783044" y="249958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V="1">
            <a:off x="3559188" y="243045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V="1">
            <a:off x="3547728" y="196837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549919" y="2675514"/>
            <a:ext cx="0" cy="28346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4339718" y="250092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V="1">
            <a:off x="4328258" y="235291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4330449" y="2750862"/>
            <a:ext cx="0" cy="210311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V="1">
            <a:off x="5215833" y="261235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5204373" y="238241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5206564" y="2839989"/>
            <a:ext cx="0" cy="10972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V="1">
            <a:off x="3666462" y="203412"/>
            <a:ext cx="0" cy="4572000"/>
          </a:xfrm>
          <a:prstGeom prst="straightConnector1">
            <a:avLst/>
          </a:prstGeom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71723" y="1124054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2253" y="1564458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5589" y="1734296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11118" y="2062663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987233" y="2088567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710077" y="1957656"/>
            <a:ext cx="8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25354" y="2990342"/>
            <a:ext cx="99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24410</TotalTime>
  <Words>165</Words>
  <Application>Microsoft Macintosh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SeeDB: what’s interesting about my query?</vt:lpstr>
      <vt:lpstr>Introduction</vt:lpstr>
      <vt:lpstr>System Architecture</vt:lpstr>
      <vt:lpstr>Demo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SeeDB: what’s interesting about my query?</dc:title>
  <dc:creator>Manasi Vartak</dc:creator>
  <cp:lastModifiedBy>Manasi Vartak</cp:lastModifiedBy>
  <cp:revision>50</cp:revision>
  <cp:lastPrinted>2014-10-31T01:23:22Z</cp:lastPrinted>
  <dcterms:created xsi:type="dcterms:W3CDTF">2013-11-29T15:12:48Z</dcterms:created>
  <dcterms:modified xsi:type="dcterms:W3CDTF">2014-10-31T01:24:03Z</dcterms:modified>
</cp:coreProperties>
</file>