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76" r:id="rId3"/>
    <p:sldId id="272" r:id="rId4"/>
    <p:sldId id="275" r:id="rId5"/>
    <p:sldId id="279" r:id="rId6"/>
    <p:sldId id="278" r:id="rId7"/>
    <p:sldId id="270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3B"/>
    <a:srgbClr val="F57C00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5" autoAdjust="0"/>
    <p:restoredTop sz="94660"/>
  </p:normalViewPr>
  <p:slideViewPr>
    <p:cSldViewPr>
      <p:cViewPr varScale="1">
        <p:scale>
          <a:sx n="52" d="100"/>
          <a:sy n="52" d="100"/>
        </p:scale>
        <p:origin x="58" y="7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63EB8-DBE6-463E-8D55-CB5557D7E2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DBF08-AF22-4F4E-A3B6-C4348D925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BF08-AF22-4F4E-A3B6-C4348D9253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rgbClr val="FFEB3B">
                  <a:lumMod val="0"/>
                  <a:lumOff val="100000"/>
                </a:srgbClr>
              </a:gs>
              <a:gs pos="55000">
                <a:srgbClr val="FFEB3B">
                  <a:lumMod val="25000"/>
                  <a:lumOff val="75000"/>
                </a:srgbClr>
              </a:gs>
              <a:gs pos="100000">
                <a:srgbClr val="FFEB3B"/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35" y="587827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35" y="1770770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" y="533401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Rounded Rectangle 8"/>
          <p:cNvSpPr/>
          <p:nvPr/>
        </p:nvSpPr>
        <p:spPr>
          <a:xfrm>
            <a:off x="304800" y="1752600"/>
            <a:ext cx="10871200" cy="4876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rgbClr val="FFEB3B">
                  <a:lumMod val="0"/>
                  <a:lumOff val="100000"/>
                </a:srgbClr>
              </a:gs>
              <a:gs pos="55000">
                <a:srgbClr val="FFEB3B">
                  <a:lumMod val="25000"/>
                  <a:lumOff val="75000"/>
                </a:srgbClr>
              </a:gs>
              <a:gs pos="100000">
                <a:srgbClr val="FFEB3B"/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283169" y="60022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800" y="1823104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833AFB7-B5CA-4233-835F-5E9387102261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None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533400"/>
            <a:ext cx="6324600" cy="2895600"/>
          </a:xfrm>
        </p:spPr>
        <p:txBody>
          <a:bodyPr/>
          <a:lstStyle/>
          <a:p>
            <a:r>
              <a:rPr lang="en-US" sz="6000" i="1" dirty="0" smtClean="0"/>
              <a:t>GymRatTrax</a:t>
            </a:r>
            <a:r>
              <a:rPr lang="en-US" sz="5400" i="1" dirty="0" smtClean="0"/>
              <a:t/>
            </a:r>
            <a:br>
              <a:rPr lang="en-US" sz="5400" i="1" dirty="0" smtClean="0"/>
            </a:br>
            <a:r>
              <a:rPr lang="en-US" sz="4000" dirty="0" smtClean="0"/>
              <a:t>Middle Update</a:t>
            </a:r>
            <a:br>
              <a:rPr lang="en-US" sz="4000" dirty="0" smtClean="0"/>
            </a:br>
            <a:r>
              <a:rPr lang="en-US" sz="4000" dirty="0" smtClean="0"/>
              <a:t>Presentation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0" y="3685032"/>
            <a:ext cx="3313176" cy="248716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sz="2400" b="1" dirty="0"/>
              <a:t>Group #8</a:t>
            </a:r>
            <a:endParaRPr lang="en-US" sz="2400" dirty="0"/>
          </a:p>
          <a:p>
            <a:r>
              <a:rPr lang="en-US" sz="2400" dirty="0"/>
              <a:t>Wesley Ford</a:t>
            </a:r>
          </a:p>
          <a:p>
            <a:r>
              <a:rPr lang="en-US" sz="2400" dirty="0"/>
              <a:t>Justin Krynicki</a:t>
            </a:r>
          </a:p>
          <a:p>
            <a:r>
              <a:rPr lang="en-US" sz="2400" dirty="0"/>
              <a:t>Christopher Stone</a:t>
            </a:r>
          </a:p>
          <a:p>
            <a:r>
              <a:rPr lang="en-US" sz="2400" dirty="0"/>
              <a:t>Aly Wright</a:t>
            </a:r>
          </a:p>
        </p:txBody>
      </p:sp>
      <p:pic>
        <p:nvPicPr>
          <p:cNvPr id="4" name="Picture 3" descr="GRT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1" y="3657600"/>
            <a:ext cx="2795118" cy="2609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9144000" cy="4648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15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Exhaustive </a:t>
            </a:r>
            <a:r>
              <a:rPr lang="en-US" b="1" dirty="0"/>
              <a:t>documentation has benefits, but caused late start to development</a:t>
            </a:r>
            <a:endParaRPr lang="en-US" b="1" dirty="0" smtClean="0"/>
          </a:p>
          <a:p>
            <a:pPr>
              <a:lnSpc>
                <a:spcPct val="110000"/>
              </a:lnSpc>
              <a:spcAft>
                <a:spcPts val="15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Overcoming busy lives and unforeseen circumstances also delayed process</a:t>
            </a:r>
          </a:p>
          <a:p>
            <a:pPr>
              <a:lnSpc>
                <a:spcPct val="110000"/>
              </a:lnSpc>
              <a:spcAft>
                <a:spcPts val="15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Existing twice-a-week meeting schedule has been working and will continue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Arial" pitchFamily="34" charset="0"/>
              <a:buChar char="•"/>
            </a:pPr>
            <a:r>
              <a:rPr lang="en-US" b="1" dirty="0"/>
              <a:t>Division of responsibilities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ClrTx/>
              <a:buFont typeface="Arial" pitchFamily="34" charset="0"/>
              <a:buChar char="•"/>
            </a:pPr>
            <a:r>
              <a:rPr lang="en-US" b="1" dirty="0"/>
              <a:t>Christopher – </a:t>
            </a:r>
            <a:r>
              <a:rPr lang="en-US" b="1"/>
              <a:t>Database </a:t>
            </a:r>
            <a:r>
              <a:rPr lang="en-US" b="1" smtClean="0"/>
              <a:t>maintenance</a:t>
            </a:r>
            <a:endParaRPr lang="en-US" b="1" dirty="0"/>
          </a:p>
          <a:p>
            <a:pPr lvl="1">
              <a:lnSpc>
                <a:spcPct val="110000"/>
              </a:lnSpc>
              <a:spcAft>
                <a:spcPts val="300"/>
              </a:spcAft>
              <a:buClrTx/>
              <a:buFont typeface="Arial" pitchFamily="34" charset="0"/>
              <a:buChar char="•"/>
            </a:pPr>
            <a:r>
              <a:rPr lang="en-US" b="1" dirty="0"/>
              <a:t>Aly – Back-end Java coding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ClrTx/>
              <a:buFont typeface="Arial" pitchFamily="34" charset="0"/>
              <a:buChar char="•"/>
            </a:pPr>
            <a:r>
              <a:rPr lang="en-US" b="1" dirty="0"/>
              <a:t>Wesley – Front-end layout coding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ClrTx/>
              <a:buFont typeface="Arial" pitchFamily="34" charset="0"/>
              <a:buChar char="•"/>
            </a:pPr>
            <a:r>
              <a:rPr lang="en-US" b="1" dirty="0"/>
              <a:t>Justin – </a:t>
            </a:r>
            <a:r>
              <a:rPr lang="en-US" b="1" dirty="0" smtClean="0"/>
              <a:t>API implementation </a:t>
            </a:r>
            <a:r>
              <a:rPr lang="en-US" b="1" dirty="0"/>
              <a:t>research and </a:t>
            </a:r>
            <a:r>
              <a:rPr lang="en-US" b="1" dirty="0" smtClean="0"/>
              <a:t>documentation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dirty="0"/>
              <a:t>DEVELOPMENT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3962400" cy="4648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5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GitHub being used as shared code repository and issue tracking system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Ongoing development will incorporate </a:t>
            </a:r>
            <a:r>
              <a:rPr lang="en-US" b="1" dirty="0"/>
              <a:t>a Kanban-based Agile </a:t>
            </a:r>
            <a:r>
              <a:rPr lang="en-US" b="1" dirty="0" smtClean="0"/>
              <a:t>schedule</a:t>
            </a:r>
            <a:r>
              <a:rPr lang="en-US" b="1" dirty="0"/>
              <a:t> </a:t>
            </a:r>
            <a:r>
              <a:rPr lang="en-US" b="1" dirty="0" smtClean="0"/>
              <a:t>with weekly sprints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875786"/>
            <a:ext cx="4419600" cy="47067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1797447"/>
            <a:ext cx="2726853" cy="27745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REMAINING SCHEDULE</a:t>
            </a:r>
            <a:endParaRPr lang="en-US" sz="3200" dirty="0"/>
          </a:p>
        </p:txBody>
      </p:sp>
      <p:pic>
        <p:nvPicPr>
          <p:cNvPr id="1026" name="Picture 2" descr="C:\Users\ieitemp\Documents\Remaining Schedule Gant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99060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TECHNICAL 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1" y="1828800"/>
            <a:ext cx="10515600" cy="46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 UPDATES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8640" y="1981200"/>
            <a:ext cx="2301960" cy="44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981200"/>
            <a:ext cx="2299399" cy="441468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29200" y="3655141"/>
            <a:ext cx="838200" cy="533400"/>
          </a:xfrm>
          <a:prstGeom prst="rightArrow">
            <a:avLst/>
          </a:prstGeom>
          <a:solidFill>
            <a:srgbClr val="FF9800"/>
          </a:solidFill>
          <a:ln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FEATURES DEMONSTRATED TODAY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848600" cy="46482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b="1" dirty="0" smtClean="0"/>
              <a:t>View and edit user’s profile</a:t>
            </a:r>
          </a:p>
          <a:p>
            <a:pPr>
              <a:buClrTx/>
              <a:buFont typeface="Arial" pitchFamily="34" charset="0"/>
              <a:buChar char="•"/>
            </a:pPr>
            <a:endParaRPr lang="en-US" b="1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b="1" dirty="0" smtClean="0"/>
              <a:t>View user’s weight loss progress</a:t>
            </a:r>
          </a:p>
          <a:p>
            <a:pPr>
              <a:buClrTx/>
              <a:buFont typeface="Arial" pitchFamily="34" charset="0"/>
              <a:buChar char="•"/>
            </a:pPr>
            <a:endParaRPr lang="en-US" b="1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b="1" dirty="0" smtClean="0"/>
              <a:t>View day’s scheduled workouts</a:t>
            </a:r>
          </a:p>
          <a:p>
            <a:pPr>
              <a:buClrTx/>
              <a:buFont typeface="Arial" pitchFamily="34" charset="0"/>
              <a:buChar char="•"/>
            </a:pPr>
            <a:endParaRPr lang="en-US" b="1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b="1" dirty="0" smtClean="0"/>
              <a:t>Use Calorie Negation to find a suggested workout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FEATURES DEMONSTRATED TODAY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019800"/>
            <a:ext cx="2667000" cy="5303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ClrTx/>
            </a:pPr>
            <a:r>
              <a:rPr lang="en-US" sz="2000" b="1" dirty="0" smtClean="0"/>
              <a:t>View Profile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6019800"/>
            <a:ext cx="2667000" cy="5303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ClrTx/>
            </a:pPr>
            <a:r>
              <a:rPr lang="en-US" sz="2000" b="1" dirty="0" smtClean="0"/>
              <a:t>Calorie Negation</a:t>
            </a:r>
            <a:endParaRPr lang="en-US" sz="20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91200" y="6019800"/>
            <a:ext cx="2667000" cy="5303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ClrTx/>
            </a:pPr>
            <a:r>
              <a:rPr lang="en-US" sz="2000" b="1" dirty="0" smtClean="0"/>
              <a:t>View Schedule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58200" y="6019800"/>
            <a:ext cx="2667000" cy="530352"/>
          </a:xfrm>
          <a:prstGeom prst="rect">
            <a:avLst/>
          </a:prstGeom>
        </p:spPr>
        <p:txBody>
          <a:bodyPr vert="horz" lIns="182880" tIns="91440"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ClrTx/>
            </a:pPr>
            <a:r>
              <a:rPr lang="en-US" sz="2000" b="1" dirty="0" smtClean="0"/>
              <a:t>View Progress</a:t>
            </a:r>
            <a:endParaRPr lang="en-US" sz="2000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09" y="2019300"/>
            <a:ext cx="1865381" cy="358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009" y="2019300"/>
            <a:ext cx="1865381" cy="3581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009" y="2019300"/>
            <a:ext cx="1865381" cy="3581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009" y="2016842"/>
            <a:ext cx="186538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1003</TotalTime>
  <Words>135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 2</vt:lpstr>
      <vt:lpstr>Aspect</vt:lpstr>
      <vt:lpstr>GymRatTrax Middle Update Presentation</vt:lpstr>
      <vt:lpstr>DEVELOPMENT PROGRESS</vt:lpstr>
      <vt:lpstr>DEVELOPMENT PROGRESS</vt:lpstr>
      <vt:lpstr>REMAINING SCHEDULE</vt:lpstr>
      <vt:lpstr>TECHNICAL IMPLEMENTATION</vt:lpstr>
      <vt:lpstr>DESIGN UPDATES</vt:lpstr>
      <vt:lpstr>FEATURES DEMONSTRATED TODAY</vt:lpstr>
      <vt:lpstr>FEATURES DEMONSTRATED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Unnamed Personal Fitness Tracker Mobile Application</dc:title>
  <dc:creator>IeiTemp</dc:creator>
  <cp:lastModifiedBy>Christopher Stone</cp:lastModifiedBy>
  <cp:revision>180</cp:revision>
  <dcterms:created xsi:type="dcterms:W3CDTF">2015-01-29T16:20:10Z</dcterms:created>
  <dcterms:modified xsi:type="dcterms:W3CDTF">2015-03-12T20:59:52Z</dcterms:modified>
</cp:coreProperties>
</file>