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72" r:id="rId6"/>
    <p:sldId id="263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63EB8-DBE6-463E-8D55-CB5557D7E2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DBF08-AF22-4F4E-A3B6-C4348D925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BF08-AF22-4F4E-A3B6-C4348D9253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UPDATE WITH MORE COMPLETE VERSION. REPLACE</a:t>
            </a:r>
            <a:r>
              <a:rPr lang="en-US" baseline="0" dirty="0" smtClean="0"/>
              <a:t> ‘task_30’ and so forth.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BF08-AF22-4F4E-A3B6-C4348D9253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2920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533400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1752600"/>
            <a:ext cx="8153400" cy="4876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833AFB7-B5CA-4233-835F-5E938710226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809D69A-30CD-47FE-9FDE-D8C35109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None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324600" cy="2895600"/>
          </a:xfrm>
        </p:spPr>
        <p:txBody>
          <a:bodyPr/>
          <a:lstStyle/>
          <a:p>
            <a:r>
              <a:rPr lang="en-US" dirty="0" smtClean="0"/>
              <a:t>GymRatTrax</a:t>
            </a:r>
            <a:br>
              <a:rPr lang="en-US" dirty="0" smtClean="0"/>
            </a:br>
            <a:r>
              <a:rPr lang="en-US" dirty="0" smtClean="0"/>
              <a:t>Personal Fitness</a:t>
            </a:r>
            <a:br>
              <a:rPr lang="en-US" dirty="0" smtClean="0"/>
            </a:br>
            <a:r>
              <a:rPr lang="en-US" dirty="0" smtClean="0"/>
              <a:t>Scheduler 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3685032"/>
            <a:ext cx="3313176" cy="248716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400" b="1" dirty="0" smtClean="0"/>
              <a:t>Group #8</a:t>
            </a:r>
            <a:endParaRPr lang="en-US" sz="2400" dirty="0" smtClean="0"/>
          </a:p>
          <a:p>
            <a:r>
              <a:rPr lang="en-US" sz="2400" dirty="0" smtClean="0"/>
              <a:t>Wesley Ford</a:t>
            </a:r>
          </a:p>
          <a:p>
            <a:r>
              <a:rPr lang="en-US" sz="2400" dirty="0" smtClean="0"/>
              <a:t>Justin Krynicki</a:t>
            </a:r>
          </a:p>
          <a:p>
            <a:r>
              <a:rPr lang="en-US" sz="2400" dirty="0" smtClean="0"/>
              <a:t>Christopher Stone</a:t>
            </a:r>
          </a:p>
          <a:p>
            <a:r>
              <a:rPr lang="en-US" sz="2400" dirty="0" err="1" smtClean="0"/>
              <a:t>Aly</a:t>
            </a:r>
            <a:r>
              <a:rPr lang="en-US" sz="2400" dirty="0" smtClean="0"/>
              <a:t> Wright</a:t>
            </a:r>
            <a:endParaRPr lang="en-US" sz="2400" dirty="0"/>
          </a:p>
        </p:txBody>
      </p:sp>
      <p:pic>
        <p:nvPicPr>
          <p:cNvPr id="4" name="Picture 3" descr="GRT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657600"/>
            <a:ext cx="2566517" cy="2395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CURRENT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848600" cy="46482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b="1" dirty="0" smtClean="0"/>
              <a:t>Software Requirements Specification </a:t>
            </a:r>
            <a:r>
              <a:rPr lang="en-US" dirty="0" smtClean="0"/>
              <a:t>nearing </a:t>
            </a:r>
            <a:r>
              <a:rPr lang="en-US" dirty="0" smtClean="0"/>
              <a:t>completion and to be published next week</a:t>
            </a:r>
            <a:endParaRPr lang="en-US" dirty="0" smtClean="0"/>
          </a:p>
          <a:p>
            <a:pPr marL="0" indent="0">
              <a:buClrTx/>
            </a:pPr>
            <a:endParaRPr lang="en-US" b="1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b="1" dirty="0" smtClean="0"/>
              <a:t>Software Design Document</a:t>
            </a:r>
            <a:r>
              <a:rPr lang="en-US" dirty="0" smtClean="0"/>
              <a:t> set to begin in next several days</a:t>
            </a:r>
            <a:endParaRPr lang="en-US" b="1" dirty="0" smtClean="0"/>
          </a:p>
          <a:p>
            <a:pPr marL="0" indent="0">
              <a:buClrTx/>
            </a:pPr>
            <a:endParaRPr lang="en-US" b="1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b="1" dirty="0" smtClean="0"/>
              <a:t>Early development</a:t>
            </a:r>
            <a:r>
              <a:rPr lang="en-US" dirty="0" smtClean="0"/>
              <a:t> </a:t>
            </a:r>
            <a:r>
              <a:rPr lang="en-US" dirty="0" smtClean="0"/>
              <a:t>set to begin by next </a:t>
            </a:r>
            <a:r>
              <a:rPr lang="en-US" dirty="0" smtClean="0"/>
              <a:t>week upon </a:t>
            </a:r>
            <a:r>
              <a:rPr lang="en-US" dirty="0" smtClean="0"/>
              <a:t>results of research into APIs and database systems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848600" cy="4648200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sz="2400" b="1" dirty="0" smtClean="0"/>
              <a:t>GymRatTrax – Personal Fitness Scheduler </a:t>
            </a:r>
            <a:r>
              <a:rPr lang="en-US" sz="2400" dirty="0" smtClean="0"/>
              <a:t>is the ideal solution for people who wish to stay on track with a balanced workout routine</a:t>
            </a:r>
          </a:p>
          <a:p>
            <a:pPr lvl="1"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Accurate calorie calculations </a:t>
            </a:r>
            <a:r>
              <a:rPr lang="en-US" dirty="0" smtClean="0"/>
              <a:t>across various types of exercise</a:t>
            </a:r>
            <a:endParaRPr lang="en-US" b="1" dirty="0" smtClean="0"/>
          </a:p>
          <a:p>
            <a:pPr lvl="1"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Customized </a:t>
            </a:r>
            <a:r>
              <a:rPr lang="en-US" b="1" dirty="0" smtClean="0"/>
              <a:t>and persistent notifications</a:t>
            </a:r>
            <a:r>
              <a:rPr lang="en-US" dirty="0" smtClean="0"/>
              <a:t> to help stay focused and on track</a:t>
            </a:r>
          </a:p>
          <a:p>
            <a:pPr lvl="1"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Measurable progress over time </a:t>
            </a:r>
            <a:r>
              <a:rPr lang="en-US" dirty="0" smtClean="0"/>
              <a:t>to monitor health and fitness </a:t>
            </a:r>
            <a:r>
              <a:rPr lang="en-US" dirty="0" smtClean="0"/>
              <a:t>improvement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848600" cy="4648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dirty="0" smtClean="0"/>
              <a:t>Create an </a:t>
            </a:r>
            <a:r>
              <a:rPr lang="en-US" b="1" dirty="0" smtClean="0"/>
              <a:t>exercise scheduling and tracking </a:t>
            </a:r>
            <a:r>
              <a:rPr lang="en-US" b="1" dirty="0" smtClean="0"/>
              <a:t>application</a:t>
            </a:r>
          </a:p>
          <a:p>
            <a:pPr marL="0" indent="0">
              <a:lnSpc>
                <a:spcPct val="110000"/>
              </a:lnSpc>
              <a:buClrTx/>
            </a:pPr>
            <a:endParaRPr lang="en-US" b="1" dirty="0"/>
          </a:p>
          <a:p>
            <a:pPr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dirty="0" smtClean="0"/>
              <a:t>Exclusively </a:t>
            </a:r>
            <a:r>
              <a:rPr lang="en-US" dirty="0"/>
              <a:t>developed for the </a:t>
            </a:r>
            <a:r>
              <a:rPr lang="en-US" b="1" dirty="0"/>
              <a:t>Android mobile operating system </a:t>
            </a:r>
            <a:r>
              <a:rPr lang="en-US" dirty="0"/>
              <a:t>using the </a:t>
            </a:r>
            <a:r>
              <a:rPr lang="en-US" b="1" dirty="0"/>
              <a:t>Android Studio IDE</a:t>
            </a:r>
            <a:endParaRPr lang="en-US" b="1" dirty="0" smtClean="0"/>
          </a:p>
          <a:p>
            <a:pPr marL="0" indent="0">
              <a:lnSpc>
                <a:spcPct val="110000"/>
              </a:lnSpc>
              <a:buClrTx/>
            </a:pPr>
            <a:endParaRPr lang="en-US" b="1" dirty="0" smtClean="0"/>
          </a:p>
          <a:p>
            <a:pPr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 smtClean="0"/>
              <a:t>users to:</a:t>
            </a:r>
          </a:p>
          <a:p>
            <a:pPr lvl="1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sz="2800" b="1" dirty="0" smtClean="0"/>
              <a:t>Schedule unique workout routines</a:t>
            </a:r>
          </a:p>
          <a:p>
            <a:pPr lvl="1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sz="2800" b="1" dirty="0" smtClean="0"/>
              <a:t>Document the completion of the routines</a:t>
            </a:r>
          </a:p>
          <a:p>
            <a:pPr lvl="1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sz="2800" b="1" dirty="0" smtClean="0"/>
              <a:t>Monitor </a:t>
            </a:r>
            <a:r>
              <a:rPr lang="en-US" sz="2800" b="1" dirty="0" smtClean="0"/>
              <a:t>progress </a:t>
            </a:r>
            <a:r>
              <a:rPr lang="en-US" sz="2800" b="1" dirty="0" smtClean="0"/>
              <a:t>of the </a:t>
            </a:r>
            <a:r>
              <a:rPr lang="en-US" sz="2800" b="1" dirty="0" smtClean="0"/>
              <a:t>routines </a:t>
            </a:r>
            <a:r>
              <a:rPr lang="en-US" sz="2800" dirty="0" smtClean="0"/>
              <a:t>as well as </a:t>
            </a:r>
            <a:r>
              <a:rPr lang="en-US" sz="2800" b="1" dirty="0" smtClean="0"/>
              <a:t>overall </a:t>
            </a:r>
            <a:r>
              <a:rPr lang="en-US" sz="2800" b="1" dirty="0" smtClean="0"/>
              <a:t>personal body metrics</a:t>
            </a:r>
          </a:p>
          <a:p>
            <a:pPr lvl="1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sz="2800" b="1" dirty="0" smtClean="0"/>
              <a:t>Accurately calculate calories </a:t>
            </a:r>
            <a:r>
              <a:rPr lang="en-US" sz="2800" b="1" dirty="0" smtClean="0"/>
              <a:t>burned </a:t>
            </a:r>
            <a:r>
              <a:rPr lang="en-US" sz="2800" dirty="0" smtClean="0"/>
              <a:t>(with implementation of either the </a:t>
            </a:r>
            <a:r>
              <a:rPr lang="en-US" sz="2800" dirty="0" err="1" smtClean="0"/>
              <a:t>Katch</a:t>
            </a:r>
            <a:r>
              <a:rPr lang="en-US" sz="2800" dirty="0" smtClean="0"/>
              <a:t> &amp; </a:t>
            </a:r>
            <a:r>
              <a:rPr lang="en-US" sz="2800" dirty="0" err="1" smtClean="0"/>
              <a:t>McArdle</a:t>
            </a:r>
            <a:r>
              <a:rPr lang="en-US" sz="2800" dirty="0" smtClean="0"/>
              <a:t> or Harris Benedict Method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848600" cy="1447800"/>
          </a:xfrm>
        </p:spPr>
        <p:txBody>
          <a:bodyPr>
            <a:normAutofit fontScale="77500" lnSpcReduction="20000"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3100" b="1" dirty="0" smtClean="0"/>
              <a:t>Android marketplace is saturated with fitness applications</a:t>
            </a:r>
          </a:p>
          <a:p>
            <a:pPr marL="0" indent="0">
              <a:buClrTx/>
            </a:pPr>
            <a:endParaRPr lang="en-US" sz="31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3100" b="1" dirty="0" smtClean="0"/>
              <a:t>Scope will focus on unique features</a:t>
            </a:r>
          </a:p>
          <a:p>
            <a:pPr>
              <a:buClrTx/>
              <a:buFont typeface="Arial" pitchFamily="34" charset="0"/>
              <a:buChar char="•"/>
            </a:pPr>
            <a:endParaRPr lang="en-US" b="1" dirty="0" smtClean="0"/>
          </a:p>
          <a:p>
            <a:pPr>
              <a:buClrTx/>
              <a:buFont typeface="Arial" pitchFamily="34" charset="0"/>
              <a:buChar char="•"/>
            </a:pPr>
            <a:endParaRPr lang="en-US" b="1" dirty="0"/>
          </a:p>
        </p:txBody>
      </p:sp>
      <p:pic>
        <p:nvPicPr>
          <p:cNvPr id="4" name="Picture 3" descr="Literature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352800"/>
            <a:ext cx="8153400" cy="3263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/>
          <a:lstStyle/>
          <a:p>
            <a:r>
              <a:rPr lang="en-US" dirty="0" smtClean="0"/>
              <a:t>BASE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848600" cy="464820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User-created schedules </a:t>
            </a:r>
            <a:r>
              <a:rPr lang="en-US" dirty="0" smtClean="0"/>
              <a:t>serve as a workout checklist with the freedom to input many different exercises in specific dates and times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Track progress </a:t>
            </a:r>
            <a:r>
              <a:rPr lang="en-US" dirty="0" smtClean="0"/>
              <a:t>towards personal goals as time progresses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Daily overview </a:t>
            </a:r>
            <a:r>
              <a:rPr lang="en-US" dirty="0" smtClean="0"/>
              <a:t>of planned workouts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Customized reminders </a:t>
            </a:r>
            <a:r>
              <a:rPr lang="en-US" dirty="0" smtClean="0"/>
              <a:t>for individual exercises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Fitness assessment </a:t>
            </a:r>
            <a:r>
              <a:rPr lang="en-US" dirty="0" smtClean="0"/>
              <a:t>that will analyze user’s fitness level at first launch and calculate calories as accurately as </a:t>
            </a:r>
            <a:r>
              <a:rPr lang="en-US" dirty="0" smtClean="0"/>
              <a:t>possible</a:t>
            </a:r>
            <a:endParaRPr 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/>
          <a:lstStyle/>
          <a:p>
            <a:r>
              <a:rPr lang="en-US" dirty="0" smtClean="0"/>
              <a:t>EXPECTED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848600" cy="46482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Suggestions based on previous workouts </a:t>
            </a:r>
            <a:r>
              <a:rPr lang="en-US" dirty="0" smtClean="0"/>
              <a:t>that offer to intensify or ease routine depending on exercise completion rates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Google Calendar </a:t>
            </a:r>
            <a:r>
              <a:rPr lang="en-US" dirty="0" smtClean="0"/>
              <a:t>synchronization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Search exercise by ‘calories burned’ </a:t>
            </a:r>
            <a:r>
              <a:rPr lang="en-US" dirty="0" smtClean="0"/>
              <a:t>to burn off specific snack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Option for persistent reminders </a:t>
            </a:r>
            <a:r>
              <a:rPr lang="en-US" dirty="0" smtClean="0"/>
              <a:t>that continuously appear until exercise is logged</a:t>
            </a:r>
          </a:p>
          <a:p>
            <a:pPr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New user tutorial </a:t>
            </a:r>
            <a:r>
              <a:rPr lang="en-US" dirty="0" smtClean="0"/>
              <a:t>to explain best use of the application and all its features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Progress reports and graphs </a:t>
            </a:r>
            <a:r>
              <a:rPr lang="en-US" dirty="0" smtClean="0"/>
              <a:t>that display clear measurements of success on a week-to-week </a:t>
            </a:r>
            <a:r>
              <a:rPr lang="en-US" dirty="0" smtClean="0"/>
              <a:t>basis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/>
          <a:lstStyle/>
          <a:p>
            <a:r>
              <a:rPr lang="en-US" dirty="0" smtClean="0"/>
              <a:t>BONUS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848600" cy="46482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Before and after pictures</a:t>
            </a:r>
            <a:r>
              <a:rPr lang="en-US" dirty="0" smtClean="0"/>
              <a:t> stored privately for the user to see personal success for themselves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Initial schedule suggestions</a:t>
            </a:r>
            <a:r>
              <a:rPr lang="en-US" dirty="0" smtClean="0"/>
              <a:t> in the form of templates for those who need a starting point</a:t>
            </a:r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Individual exercise tutorials </a:t>
            </a:r>
            <a:r>
              <a:rPr lang="en-US" dirty="0" smtClean="0"/>
              <a:t>provided in the form of YouTube links for users who need a reminder </a:t>
            </a:r>
            <a:r>
              <a:rPr lang="en-US" dirty="0" smtClean="0"/>
              <a:t>of </a:t>
            </a:r>
            <a:r>
              <a:rPr lang="en-US" dirty="0" smtClean="0"/>
              <a:t>proper </a:t>
            </a:r>
            <a:r>
              <a:rPr lang="en-US" dirty="0" smtClean="0"/>
              <a:t>workout form</a:t>
            </a:r>
            <a:endParaRPr lang="en-US" b="1" dirty="0" smtClean="0"/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Google Fit </a:t>
            </a:r>
            <a:r>
              <a:rPr lang="en-US" dirty="0" smtClean="0"/>
              <a:t>integration allows users to include GymRatTrax activities in Google Fit reports</a:t>
            </a:r>
            <a:endParaRPr lang="en-US" dirty="0" smtClean="0"/>
          </a:p>
          <a:p>
            <a:pPr lvl="0">
              <a:lnSpc>
                <a:spcPct val="12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b="1" dirty="0" smtClean="0"/>
              <a:t>Achievements </a:t>
            </a:r>
            <a:r>
              <a:rPr lang="en-US" dirty="0" smtClean="0"/>
              <a:t>with </a:t>
            </a:r>
            <a:r>
              <a:rPr lang="en-US" b="1" dirty="0" smtClean="0"/>
              <a:t>Google Play Games </a:t>
            </a:r>
            <a:r>
              <a:rPr lang="en-US" dirty="0" smtClean="0"/>
              <a:t>integration</a:t>
            </a:r>
            <a:r>
              <a:rPr lang="en-US" b="1" dirty="0" smtClean="0"/>
              <a:t> </a:t>
            </a:r>
            <a:r>
              <a:rPr lang="en-US" dirty="0" smtClean="0"/>
              <a:t>to share workout goal </a:t>
            </a:r>
            <a:r>
              <a:rPr lang="en-US" dirty="0" smtClean="0"/>
              <a:t>completion badges </a:t>
            </a:r>
            <a:r>
              <a:rPr lang="en-US" dirty="0" smtClean="0"/>
              <a:t>with </a:t>
            </a:r>
            <a:r>
              <a:rPr lang="en-US" dirty="0" smtClean="0"/>
              <a:t>friends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SOCIAL &amp; ETHICAL CONSIDERATIONS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848600" cy="4648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buClrTx/>
              <a:buFont typeface="Arial" pitchFamily="34" charset="0"/>
              <a:buChar char="•"/>
            </a:pPr>
            <a:r>
              <a:rPr lang="en-US" sz="2600" b="1" dirty="0" smtClean="0"/>
              <a:t>User privacy </a:t>
            </a:r>
            <a:r>
              <a:rPr lang="en-US" sz="2600" dirty="0" smtClean="0"/>
              <a:t>is </a:t>
            </a:r>
            <a:r>
              <a:rPr lang="en-US" sz="2600" dirty="0" smtClean="0"/>
              <a:t>essential</a:t>
            </a:r>
            <a:endParaRPr lang="en-US" sz="2600" dirty="0" smtClean="0"/>
          </a:p>
          <a:p>
            <a:pPr lvl="1">
              <a:lnSpc>
                <a:spcPct val="110000"/>
              </a:lnSpc>
              <a:spcAft>
                <a:spcPts val="300"/>
              </a:spcAft>
              <a:buClrTx/>
              <a:buFont typeface="Arial" pitchFamily="34" charset="0"/>
              <a:buChar char="•"/>
            </a:pPr>
            <a:r>
              <a:rPr lang="en-US" sz="2600" dirty="0" smtClean="0"/>
              <a:t>No data sent </a:t>
            </a:r>
            <a:r>
              <a:rPr lang="en-US" sz="2600" b="1" dirty="0" smtClean="0"/>
              <a:t>back to developers</a:t>
            </a:r>
          </a:p>
          <a:p>
            <a:pPr lvl="1">
              <a:lnSpc>
                <a:spcPct val="110000"/>
              </a:lnSpc>
              <a:spcAft>
                <a:spcPts val="300"/>
              </a:spcAft>
              <a:buClrTx/>
              <a:buFont typeface="Arial" pitchFamily="34" charset="0"/>
              <a:buChar char="•"/>
            </a:pPr>
            <a:r>
              <a:rPr lang="en-US" sz="2600" dirty="0" smtClean="0"/>
              <a:t>No data stored </a:t>
            </a:r>
            <a:r>
              <a:rPr lang="en-US" sz="2600" b="1" dirty="0" smtClean="0"/>
              <a:t>outside local device</a:t>
            </a:r>
            <a:r>
              <a:rPr lang="en-US" sz="2600" dirty="0" smtClean="0"/>
              <a:t> </a:t>
            </a:r>
            <a:r>
              <a:rPr lang="en-US" sz="2600" dirty="0" smtClean="0"/>
              <a:t>(with the exception of </a:t>
            </a:r>
            <a:r>
              <a:rPr lang="en-US" sz="2600" dirty="0" smtClean="0"/>
              <a:t>cloud backup tied to Google account if user opts </a:t>
            </a:r>
            <a:r>
              <a:rPr lang="en-US" sz="2600" dirty="0" smtClean="0"/>
              <a:t>in)</a:t>
            </a:r>
            <a:endParaRPr lang="en-US" sz="2600" dirty="0" smtClean="0"/>
          </a:p>
          <a:p>
            <a:pPr lvl="1">
              <a:lnSpc>
                <a:spcPct val="11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sz="2600" dirty="0" smtClean="0"/>
              <a:t>No data shared with a </a:t>
            </a:r>
            <a:r>
              <a:rPr lang="en-US" sz="2600" b="1" dirty="0" smtClean="0"/>
              <a:t>third-party or other applications</a:t>
            </a:r>
            <a:r>
              <a:rPr lang="en-US" sz="2600" dirty="0" smtClean="0"/>
              <a:t> unless user chooses to integrate app with Google Calendar, Google Fit, and/or Google Play Games </a:t>
            </a:r>
            <a:r>
              <a:rPr lang="en-US" sz="2600" dirty="0" smtClean="0"/>
              <a:t>services</a:t>
            </a:r>
            <a:endParaRPr lang="en-US" sz="2600" b="1" dirty="0" smtClean="0"/>
          </a:p>
          <a:p>
            <a:pPr>
              <a:lnSpc>
                <a:spcPct val="11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sz="2600" dirty="0" smtClean="0"/>
              <a:t>All exercise suggestions are based upon </a:t>
            </a:r>
            <a:r>
              <a:rPr lang="en-US" sz="2600" b="1" dirty="0" smtClean="0"/>
              <a:t>previous workout data </a:t>
            </a:r>
            <a:r>
              <a:rPr lang="en-US" sz="2600" dirty="0" smtClean="0"/>
              <a:t>and</a:t>
            </a:r>
            <a:r>
              <a:rPr lang="en-US" sz="2600" b="1" dirty="0" smtClean="0"/>
              <a:t> user-defined fitness metrics; </a:t>
            </a:r>
            <a:r>
              <a:rPr lang="en-US" sz="2600" dirty="0" smtClean="0"/>
              <a:t>they are not made with consideration of the </a:t>
            </a:r>
            <a:r>
              <a:rPr lang="en-US" sz="2600" b="1" dirty="0" smtClean="0"/>
              <a:t>user’s medical history </a:t>
            </a:r>
            <a:r>
              <a:rPr lang="en-US" sz="2600" dirty="0" smtClean="0"/>
              <a:t>or </a:t>
            </a:r>
            <a:r>
              <a:rPr lang="en-US" sz="2600" b="1" dirty="0" smtClean="0"/>
              <a:t>any current health </a:t>
            </a:r>
            <a:r>
              <a:rPr lang="en-US" sz="2600" b="1" dirty="0" smtClean="0"/>
              <a:t>conditions</a:t>
            </a:r>
            <a:endParaRPr lang="en-US" sz="2600" b="1" dirty="0" smtClean="0"/>
          </a:p>
          <a:p>
            <a:pPr>
              <a:lnSpc>
                <a:spcPct val="110000"/>
              </a:lnSpc>
              <a:spcAft>
                <a:spcPts val="900"/>
              </a:spcAft>
              <a:buClrTx/>
              <a:buFont typeface="Arial" pitchFamily="34" charset="0"/>
              <a:buChar char="•"/>
            </a:pPr>
            <a:r>
              <a:rPr lang="en-US" sz="2600" dirty="0" smtClean="0"/>
              <a:t>Exercises will be manually logged by the user </a:t>
            </a:r>
            <a:r>
              <a:rPr lang="en-US" sz="2600" b="1" dirty="0" smtClean="0"/>
              <a:t>under the assumption they know how to plan safe workouts </a:t>
            </a:r>
            <a:r>
              <a:rPr lang="en-US" sz="2600" dirty="0" smtClean="0"/>
              <a:t>and </a:t>
            </a:r>
            <a:r>
              <a:rPr lang="en-US" sz="2600" b="1" dirty="0" smtClean="0"/>
              <a:t>will consult their doctor prior to beginning an exercise </a:t>
            </a:r>
            <a:r>
              <a:rPr lang="en-US" sz="2600" b="1" dirty="0" smtClean="0"/>
              <a:t>routine</a:t>
            </a:r>
            <a:endParaRPr lang="en-US" sz="26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/>
          <a:lstStyle/>
          <a:p>
            <a:r>
              <a:rPr lang="en-US" dirty="0" smtClean="0"/>
              <a:t>USER INTERFACE MOCKUPS</a:t>
            </a:r>
            <a:endParaRPr lang="en-US" dirty="0"/>
          </a:p>
        </p:txBody>
      </p:sp>
      <p:pic>
        <p:nvPicPr>
          <p:cNvPr id="1026" name="Picture 2" descr="C:\Users\ieitemp\Document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2057400"/>
            <a:ext cx="3810000" cy="3810000"/>
          </a:xfrm>
          <a:prstGeom prst="rect">
            <a:avLst/>
          </a:prstGeom>
          <a:noFill/>
        </p:spPr>
      </p:pic>
      <p:pic>
        <p:nvPicPr>
          <p:cNvPr id="1027" name="Picture 3" descr="C:\Users\ieitemp\Documents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57400"/>
            <a:ext cx="3810001" cy="3810000"/>
          </a:xfrm>
          <a:prstGeom prst="rect">
            <a:avLst/>
          </a:prstGeom>
          <a:noFill/>
        </p:spPr>
      </p:pic>
      <p:pic>
        <p:nvPicPr>
          <p:cNvPr id="1028" name="Picture 4" descr="C:\Users\ieitemp\Documents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057400"/>
            <a:ext cx="3810000" cy="3810000"/>
          </a:xfrm>
          <a:prstGeom prst="rect">
            <a:avLst/>
          </a:prstGeom>
          <a:noFill/>
        </p:spPr>
      </p:pic>
      <p:pic>
        <p:nvPicPr>
          <p:cNvPr id="3" name="Picture 5" descr="C:\Users\ieitemp\Documents\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057400"/>
            <a:ext cx="3810000" cy="3810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5867400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Home</a:t>
            </a:r>
          </a:p>
          <a:p>
            <a:pPr algn="ctr"/>
            <a:r>
              <a:rPr lang="en-US" b="1" dirty="0" smtClean="0"/>
              <a:t>Screen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586740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Today’s</a:t>
            </a:r>
          </a:p>
          <a:p>
            <a:pPr algn="ctr"/>
            <a:r>
              <a:rPr lang="en-US" b="1" dirty="0" smtClean="0"/>
              <a:t>Routine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5867400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Cardio</a:t>
            </a:r>
          </a:p>
          <a:p>
            <a:pPr algn="ctr"/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5867400"/>
            <a:ext cx="133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Progress</a:t>
            </a:r>
          </a:p>
          <a:p>
            <a:pPr algn="ctr"/>
            <a:r>
              <a:rPr lang="en-US" b="1" dirty="0" smtClean="0"/>
              <a:t>Report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PLAN/SCHEDULE</a:t>
            </a:r>
            <a:endParaRPr lang="en-US" sz="3200" dirty="0"/>
          </a:p>
        </p:txBody>
      </p:sp>
      <p:pic>
        <p:nvPicPr>
          <p:cNvPr id="6" name="Content Placeholder 5" descr="schedu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2133600"/>
            <a:ext cx="8001000" cy="4114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493</TotalTime>
  <Words>548</Words>
  <Application>Microsoft Office PowerPoint</Application>
  <PresentationFormat>On-screen Show (4:3)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Wingdings 2</vt:lpstr>
      <vt:lpstr>Aspect</vt:lpstr>
      <vt:lpstr>GymRatTrax Personal Fitness Scheduler Mobile Application</vt:lpstr>
      <vt:lpstr>PROJECT SCOPE</vt:lpstr>
      <vt:lpstr>LITERATURE REVIEW</vt:lpstr>
      <vt:lpstr>BASE OBJECTIVES</vt:lpstr>
      <vt:lpstr>EXPECTED OBJECTIVES</vt:lpstr>
      <vt:lpstr>BONUS OBJECTIVES</vt:lpstr>
      <vt:lpstr>SOCIAL &amp; ETHICAL CONSIDERATIONS</vt:lpstr>
      <vt:lpstr>USER INTERFACE MOCKUPS</vt:lpstr>
      <vt:lpstr>PROJECT PLAN/SCHEDULE</vt:lpstr>
      <vt:lpstr>CURRENT STATUS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Unnamed Personal Fitness Tracker Mobile Application</dc:title>
  <dc:creator>IeiTemp</dc:creator>
  <cp:lastModifiedBy>Christopher Stone</cp:lastModifiedBy>
  <cp:revision>84</cp:revision>
  <dcterms:created xsi:type="dcterms:W3CDTF">2015-01-29T16:20:10Z</dcterms:created>
  <dcterms:modified xsi:type="dcterms:W3CDTF">2015-02-05T19:11:44Z</dcterms:modified>
</cp:coreProperties>
</file>