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5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5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1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6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64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3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defTabSz="914400"/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 defTabSz="914400"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fld id="{9DF9C873-5846-41EF-B816-684974F5D6F3}" type="slidenum">
              <a:rPr lang="de-DE" smtClean="0">
                <a:solidFill>
                  <a:prstClr val="white"/>
                </a:solidFill>
              </a:rPr>
              <a:pPr defTabSz="914400"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914400"/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57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 Nutzung dieser Smartphones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Projekt: </a:t>
            </a:r>
            <a:r>
              <a:rPr lang="de-DE" dirty="0" err="1" smtClean="0"/>
              <a:t>TeamPhonePC</a:t>
            </a:r>
            <a:endParaRPr lang="de-DE" dirty="0" smtClean="0"/>
          </a:p>
          <a:p>
            <a:pPr lvl="1"/>
            <a:r>
              <a:rPr lang="de-DE" dirty="0" smtClean="0"/>
              <a:t>Programm auf PC</a:t>
            </a:r>
          </a:p>
          <a:p>
            <a:pPr lvl="1"/>
            <a:r>
              <a:rPr lang="de-DE" dirty="0" smtClean="0"/>
              <a:t>Smartphone anschließen (normales Handyladekabel)</a:t>
            </a:r>
          </a:p>
          <a:p>
            <a:pPr lvl="1"/>
            <a:r>
              <a:rPr lang="de-DE" dirty="0" smtClean="0"/>
              <a:t>PC starten</a:t>
            </a:r>
            <a:endParaRPr lang="de-DE" dirty="0" smtClean="0"/>
          </a:p>
          <a:p>
            <a:pPr lvl="1"/>
            <a:r>
              <a:rPr lang="de-DE" dirty="0" smtClean="0"/>
              <a:t>Auf Verbindung warten</a:t>
            </a:r>
          </a:p>
          <a:p>
            <a:pPr lvl="1"/>
            <a:r>
              <a:rPr lang="de-DE" dirty="0" smtClean="0"/>
              <a:t>Leistung nutzen</a:t>
            </a:r>
            <a:endParaRPr lang="de-DE" dirty="0"/>
          </a:p>
          <a:p>
            <a:r>
              <a:rPr lang="de-DE" dirty="0" smtClean="0"/>
              <a:t>Laufendes Beispiel: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471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 Nutzung dieser Smartphones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Günstig</a:t>
            </a:r>
          </a:p>
          <a:p>
            <a:pPr lvl="1"/>
            <a:r>
              <a:rPr lang="de-DE" dirty="0" smtClean="0"/>
              <a:t>Mehr Leistung an einem PC</a:t>
            </a:r>
          </a:p>
          <a:p>
            <a:pPr lvl="1"/>
            <a:r>
              <a:rPr lang="de-DE" dirty="0" smtClean="0"/>
              <a:t>Einfach</a:t>
            </a:r>
          </a:p>
          <a:p>
            <a:pPr lvl="1"/>
            <a:r>
              <a:rPr lang="de-DE" smtClean="0"/>
              <a:t>Schnelle </a:t>
            </a:r>
            <a:r>
              <a:rPr lang="de-DE" smtClean="0"/>
              <a:t>Nutzung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184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 Nutzung dieser Smartphones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Nachteile:</a:t>
            </a:r>
          </a:p>
          <a:p>
            <a:pPr lvl="1"/>
            <a:r>
              <a:rPr lang="de-DE" dirty="0" smtClean="0"/>
              <a:t>Rechenfehler</a:t>
            </a:r>
          </a:p>
          <a:p>
            <a:pPr lvl="1"/>
            <a:r>
              <a:rPr lang="de-DE" dirty="0" smtClean="0"/>
              <a:t>Übertragungsfehler</a:t>
            </a:r>
          </a:p>
          <a:p>
            <a:pPr lvl="1"/>
            <a:r>
              <a:rPr lang="de-DE" dirty="0" smtClean="0"/>
              <a:t>Vollständige Inkompatibilität möglich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273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 Nutzung dieser Smartphones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 sind wir zu finden?</a:t>
            </a:r>
          </a:p>
          <a:p>
            <a:endParaRPr lang="de-DE" dirty="0"/>
          </a:p>
          <a:p>
            <a:r>
              <a:rPr lang="de-DE" dirty="0" smtClean="0"/>
              <a:t>Github.com</a:t>
            </a:r>
          </a:p>
          <a:p>
            <a:r>
              <a:rPr lang="de-DE" smtClean="0"/>
              <a:t>Gym-wen.de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6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Wingdings</vt:lpstr>
      <vt:lpstr>Perspektive</vt:lpstr>
      <vt:lpstr>Alternative Nutzung dieser Smartphones</vt:lpstr>
      <vt:lpstr>Alternative Nutzung dieser Smartphones</vt:lpstr>
      <vt:lpstr>Alternative Nutzung dieser Smartphones</vt:lpstr>
      <vt:lpstr>Alternative Nutzung dieser Smartphones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Nutzung dieser Smartphones</dc:title>
  <dc:creator>a a</dc:creator>
  <cp:lastModifiedBy>a a</cp:lastModifiedBy>
  <cp:revision>9</cp:revision>
  <dcterms:created xsi:type="dcterms:W3CDTF">2015-10-29T16:09:55Z</dcterms:created>
  <dcterms:modified xsi:type="dcterms:W3CDTF">2015-11-04T17:47:34Z</dcterms:modified>
</cp:coreProperties>
</file>