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5" r:id="rId4"/>
    <p:sldId id="262" r:id="rId5"/>
    <p:sldId id="272" r:id="rId6"/>
    <p:sldId id="263" r:id="rId7"/>
    <p:sldId id="264" r:id="rId8"/>
    <p:sldId id="265" r:id="rId9"/>
    <p:sldId id="273" r:id="rId10"/>
    <p:sldId id="274" r:id="rId11"/>
    <p:sldId id="276" r:id="rId12"/>
    <p:sldId id="266" r:id="rId13"/>
    <p:sldId id="267" r:id="rId14"/>
    <p:sldId id="268" r:id="rId15"/>
    <p:sldId id="271" r:id="rId16"/>
    <p:sldId id="259" r:id="rId17"/>
    <p:sldId id="260" r:id="rId18"/>
    <p:sldId id="261" r:id="rId19"/>
    <p:sldId id="269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2455" autoAdjust="0"/>
    <p:restoredTop sz="94660"/>
  </p:normalViewPr>
  <p:slideViewPr>
    <p:cSldViewPr>
      <p:cViewPr varScale="1">
        <p:scale>
          <a:sx n="88" d="100"/>
          <a:sy n="88" d="100"/>
        </p:scale>
        <p:origin x="91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11.11.2015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11.11.2015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11.11.2015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11.11.2015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11.11.2015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center.org/healthy-stuff/" TargetMode="External"/><Relationship Id="rId2" Type="http://schemas.openxmlformats.org/officeDocument/2006/relationships/hyperlink" Target="http://www.bild.de/digital/smartphone-und-tablet/smartphone/smartphone-studie-chemische-schadstoffe-in-iphone-und-co-26606292.bild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23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VERSCHROTTEN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70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Problem:</a:t>
            </a:r>
            <a:br>
              <a:rPr lang="de-DE" dirty="0" smtClean="0"/>
            </a:br>
            <a:r>
              <a:rPr lang="de-DE" dirty="0" smtClean="0"/>
              <a:t>Problemmüll im Handy verseucht die Umwelt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35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 smtClean="0"/>
              <a:t>Was für Problemmüll gibt es im Handy?</a:t>
            </a:r>
            <a:endParaRPr lang="de-DE" sz="3600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Handys zählen allgemein als Problemmüll, wie fast jedes Elektronisches Gerät</a:t>
            </a:r>
          </a:p>
          <a:p>
            <a:r>
              <a:rPr lang="de-DE" dirty="0"/>
              <a:t>Brom </a:t>
            </a:r>
          </a:p>
          <a:p>
            <a:r>
              <a:rPr lang="de-DE" dirty="0"/>
              <a:t>Chrom </a:t>
            </a:r>
          </a:p>
          <a:p>
            <a:r>
              <a:rPr lang="de-DE" dirty="0"/>
              <a:t>Akkus</a:t>
            </a:r>
          </a:p>
          <a:p>
            <a:pPr lvl="1"/>
            <a:r>
              <a:rPr lang="de-DE" dirty="0"/>
              <a:t>Cadmium</a:t>
            </a:r>
          </a:p>
          <a:p>
            <a:pPr lvl="1"/>
            <a:r>
              <a:rPr lang="de-DE" dirty="0"/>
              <a:t>Quecksilber</a:t>
            </a:r>
          </a:p>
          <a:p>
            <a:pPr lvl="1"/>
            <a:r>
              <a:rPr lang="de-DE" dirty="0"/>
              <a:t>Blei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668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Giftige Stoffe im Handy…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Brom </a:t>
            </a:r>
          </a:p>
          <a:p>
            <a:r>
              <a:rPr lang="de-DE" dirty="0" smtClean="0"/>
              <a:t>Chrom </a:t>
            </a:r>
          </a:p>
          <a:p>
            <a:r>
              <a:rPr lang="de-DE" dirty="0" smtClean="0"/>
              <a:t>Akkus</a:t>
            </a:r>
          </a:p>
          <a:p>
            <a:pPr lvl="1"/>
            <a:r>
              <a:rPr lang="de-DE" dirty="0" smtClean="0"/>
              <a:t>Cadmium</a:t>
            </a:r>
          </a:p>
          <a:p>
            <a:pPr lvl="1"/>
            <a:r>
              <a:rPr lang="de-DE" dirty="0" smtClean="0"/>
              <a:t>Quecksilber</a:t>
            </a:r>
          </a:p>
          <a:p>
            <a:pPr lvl="1"/>
            <a:r>
              <a:rPr lang="de-DE" dirty="0" smtClean="0"/>
              <a:t>Blei 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51583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…und ihre Auswirkungen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Diese Chemikalien können bei Mensch und Tier zu Geburtsdefekten und Gesundheitsstörungen führen</a:t>
            </a:r>
          </a:p>
          <a:p>
            <a:r>
              <a:rPr lang="de-DE" dirty="0" smtClean="0"/>
              <a:t>ABER: Nutzung eines Handys an sich nicht gefährlich</a:t>
            </a:r>
          </a:p>
          <a:p>
            <a:r>
              <a:rPr lang="de-DE" dirty="0" smtClean="0"/>
              <a:t>Extremes Beispiel: </a:t>
            </a:r>
            <a:r>
              <a:rPr lang="de-DE" dirty="0" err="1" smtClean="0"/>
              <a:t>Agbogbloshie</a:t>
            </a:r>
            <a:r>
              <a:rPr lang="de-DE" dirty="0" smtClean="0"/>
              <a:t>, ein Vorort der ghanaischen Accra ist komplett verseucht</a:t>
            </a:r>
          </a:p>
          <a:p>
            <a:endParaRPr lang="de-DE" dirty="0"/>
          </a:p>
        </p:txBody>
      </p:sp>
      <p:pic>
        <p:nvPicPr>
          <p:cNvPr id="1026" name="Picture 2" descr="U:\Schule\Robotics\Agbogbloshi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7883319" cy="444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41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Alternative Nutzung dieser Smartphones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Projekt: </a:t>
            </a:r>
            <a:r>
              <a:rPr lang="de-DE" dirty="0" err="1" smtClean="0"/>
              <a:t>TeamPhonePC</a:t>
            </a:r>
            <a:endParaRPr lang="de-DE" dirty="0" smtClean="0"/>
          </a:p>
          <a:p>
            <a:pPr lvl="1"/>
            <a:r>
              <a:rPr lang="de-DE" dirty="0" smtClean="0"/>
              <a:t>Programm auf </a:t>
            </a:r>
            <a:r>
              <a:rPr lang="de-DE" dirty="0" smtClean="0"/>
              <a:t>PC installieren</a:t>
            </a:r>
            <a:endParaRPr lang="de-DE" dirty="0" smtClean="0"/>
          </a:p>
          <a:p>
            <a:pPr lvl="1"/>
            <a:r>
              <a:rPr lang="de-DE" dirty="0" smtClean="0"/>
              <a:t>Smartphone anschließen (normales Handyladekabel)</a:t>
            </a:r>
          </a:p>
          <a:p>
            <a:pPr lvl="1"/>
            <a:r>
              <a:rPr lang="de-DE" dirty="0" smtClean="0"/>
              <a:t>PC starten</a:t>
            </a:r>
          </a:p>
          <a:p>
            <a:pPr lvl="1"/>
            <a:r>
              <a:rPr lang="de-DE" dirty="0" smtClean="0"/>
              <a:t>Auf Verbindung </a:t>
            </a:r>
            <a:r>
              <a:rPr lang="de-DE" dirty="0" smtClean="0"/>
              <a:t>warten (passiert bei PC-Start)</a:t>
            </a:r>
            <a:endParaRPr lang="de-DE" dirty="0" smtClean="0"/>
          </a:p>
          <a:p>
            <a:pPr lvl="1"/>
            <a:r>
              <a:rPr lang="de-DE" dirty="0" smtClean="0"/>
              <a:t>Leistung nutzen</a:t>
            </a:r>
            <a:endParaRPr lang="de-DE" dirty="0"/>
          </a:p>
          <a:p>
            <a:r>
              <a:rPr lang="de-DE" dirty="0" smtClean="0"/>
              <a:t>Laufendes Beispiel</a:t>
            </a:r>
            <a:r>
              <a:rPr lang="de-DE" dirty="0" smtClean="0"/>
              <a:t>:</a:t>
            </a:r>
            <a:endParaRPr lang="de-DE" dirty="0"/>
          </a:p>
          <a:p>
            <a:pPr marL="45720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5686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Alternative Nutzung dieser Smartphones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Vorteile:</a:t>
            </a:r>
          </a:p>
          <a:p>
            <a:pPr lvl="1"/>
            <a:r>
              <a:rPr lang="de-DE" dirty="0" smtClean="0"/>
              <a:t>Günstig</a:t>
            </a:r>
          </a:p>
          <a:p>
            <a:pPr lvl="1"/>
            <a:r>
              <a:rPr lang="de-DE" dirty="0" smtClean="0"/>
              <a:t>Mehr Leistung an einem PC</a:t>
            </a:r>
          </a:p>
          <a:p>
            <a:pPr lvl="1"/>
            <a:r>
              <a:rPr lang="de-DE" dirty="0" smtClean="0"/>
              <a:t>Einfach</a:t>
            </a:r>
          </a:p>
          <a:p>
            <a:pPr lvl="1"/>
            <a:r>
              <a:rPr lang="de-DE" dirty="0" smtClean="0"/>
              <a:t>Schnelle Nutzung</a:t>
            </a:r>
          </a:p>
        </p:txBody>
      </p:sp>
    </p:spTree>
    <p:extLst>
      <p:ext uri="{BB962C8B-B14F-4D97-AF65-F5344CB8AC3E}">
        <p14:creationId xmlns:p14="http://schemas.microsoft.com/office/powerpoint/2010/main" val="17625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Alternative Nutzung dieser Smartphones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Nachteile:</a:t>
            </a:r>
          </a:p>
          <a:p>
            <a:pPr lvl="1"/>
            <a:r>
              <a:rPr lang="de-DE" dirty="0" smtClean="0"/>
              <a:t>Rechenfehler</a:t>
            </a:r>
          </a:p>
          <a:p>
            <a:pPr lvl="1"/>
            <a:r>
              <a:rPr lang="de-DE" dirty="0" smtClean="0"/>
              <a:t>Übertragungsfehler</a:t>
            </a:r>
          </a:p>
          <a:p>
            <a:pPr lvl="1"/>
            <a:r>
              <a:rPr lang="de-DE" dirty="0" smtClean="0"/>
              <a:t>Vollständige Inkompatibilität möglich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5364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Alternative Nutzung dieser Smartphones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de-DE" dirty="0" smtClean="0"/>
              <a:t>Wo </a:t>
            </a:r>
            <a:r>
              <a:rPr lang="de-DE" dirty="0" smtClean="0"/>
              <a:t>ist dieses Projekt zu </a:t>
            </a:r>
            <a:r>
              <a:rPr lang="de-DE" dirty="0" smtClean="0"/>
              <a:t>finden?</a:t>
            </a:r>
          </a:p>
          <a:p>
            <a:endParaRPr lang="de-DE" dirty="0"/>
          </a:p>
          <a:p>
            <a:r>
              <a:rPr lang="de-DE" dirty="0"/>
              <a:t>g</a:t>
            </a:r>
            <a:r>
              <a:rPr lang="de-DE" dirty="0" smtClean="0"/>
              <a:t>ithub.com</a:t>
            </a:r>
            <a:endParaRPr lang="de-DE" dirty="0" smtClean="0"/>
          </a:p>
          <a:p>
            <a:r>
              <a:rPr lang="de-DE" dirty="0"/>
              <a:t>g</a:t>
            </a:r>
            <a:r>
              <a:rPr lang="de-DE" dirty="0" smtClean="0"/>
              <a:t>ym-wen.de</a:t>
            </a:r>
          </a:p>
          <a:p>
            <a:r>
              <a:rPr lang="de-DE" dirty="0" smtClean="0"/>
              <a:t>tppwiki.miraheze.net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143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http://www.bild.de/digital/smartphone-und-tablet/smartphone/smartphone-studie-chemische-schadstoffe-in-iphone-und-co-26606292.bild.html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http://www.ecocenter.org/healthy-stuff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r>
              <a:rPr lang="de-DE" dirty="0" smtClean="0"/>
              <a:t>Tom </a:t>
            </a:r>
            <a:r>
              <a:rPr lang="de-DE" dirty="0" err="1" smtClean="0"/>
              <a:t>Loff</a:t>
            </a:r>
            <a:r>
              <a:rPr lang="de-DE" dirty="0" smtClean="0"/>
              <a:t> (EDV-Management, Dipl.-Ing. Informationselektronik) (loff-edv.de)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02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1556792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Problem:</a:t>
            </a:r>
            <a:br>
              <a:rPr lang="de-DE" dirty="0" smtClean="0"/>
            </a:br>
            <a:r>
              <a:rPr lang="de-DE" dirty="0" smtClean="0"/>
              <a:t>105 Mio. gebrauchte und nicht mehr genutzte Handys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de-DE" dirty="0" smtClean="0"/>
              <a:t> Lösungsmöglichkeiten: </a:t>
            </a:r>
          </a:p>
          <a:p>
            <a:r>
              <a:rPr lang="de-DE" dirty="0" err="1" smtClean="0"/>
              <a:t>Recyclen</a:t>
            </a:r>
            <a:endParaRPr lang="de-DE" dirty="0" smtClean="0"/>
          </a:p>
          <a:p>
            <a:pPr lvl="1"/>
            <a:r>
              <a:rPr lang="de-DE" dirty="0" smtClean="0"/>
              <a:t>Ressourcen herausfiltern</a:t>
            </a:r>
          </a:p>
          <a:p>
            <a:pPr lvl="1"/>
            <a:r>
              <a:rPr lang="de-DE" dirty="0" smtClean="0"/>
              <a:t>Projekt </a:t>
            </a:r>
            <a:r>
              <a:rPr lang="de-DE" dirty="0" err="1" smtClean="0"/>
              <a:t>TeamPhonePC</a:t>
            </a:r>
            <a:endParaRPr lang="de-DE" dirty="0" smtClean="0"/>
          </a:p>
          <a:p>
            <a:r>
              <a:rPr lang="de-DE" dirty="0" smtClean="0"/>
              <a:t>Verschrotten</a:t>
            </a:r>
          </a:p>
        </p:txBody>
      </p:sp>
    </p:spTree>
    <p:extLst>
      <p:ext uri="{BB962C8B-B14F-4D97-AF65-F5344CB8AC3E}">
        <p14:creationId xmlns:p14="http://schemas.microsoft.com/office/powerpoint/2010/main" val="730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RECYCLEN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41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Ressourcen herausfiltern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625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Doch welche Ressourcen gibt es überhaupt in Handys?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92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Metalle in Handys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 1000 Handys stecken:</a:t>
            </a:r>
          </a:p>
          <a:p>
            <a:pPr lvl="1"/>
            <a:r>
              <a:rPr lang="de-DE" dirty="0" smtClean="0"/>
              <a:t>115kg Kupfer</a:t>
            </a:r>
          </a:p>
          <a:p>
            <a:pPr lvl="1"/>
            <a:r>
              <a:rPr lang="de-DE" dirty="0" smtClean="0"/>
              <a:t>1,375kg Silber</a:t>
            </a:r>
            <a:endParaRPr lang="de-DE" dirty="0"/>
          </a:p>
          <a:p>
            <a:pPr lvl="1"/>
            <a:r>
              <a:rPr lang="de-DE" dirty="0"/>
              <a:t>0,3g </a:t>
            </a:r>
            <a:r>
              <a:rPr lang="de-DE" dirty="0" smtClean="0"/>
              <a:t>Gold</a:t>
            </a:r>
          </a:p>
          <a:p>
            <a:pPr lvl="1"/>
            <a:r>
              <a:rPr lang="de-DE" dirty="0"/>
              <a:t>0,065 g  </a:t>
            </a:r>
            <a:r>
              <a:rPr lang="de-DE" dirty="0" smtClean="0"/>
              <a:t>Palladium</a:t>
            </a:r>
          </a:p>
          <a:p>
            <a:pPr lvl="1"/>
            <a:r>
              <a:rPr lang="de-DE" dirty="0" smtClean="0"/>
              <a:t>usw.</a:t>
            </a:r>
            <a:r>
              <a:rPr lang="de-DE" dirty="0"/>
              <a:t/>
            </a:r>
            <a:br>
              <a:rPr lang="de-DE" dirty="0"/>
            </a:b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6312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Werte der Enthaltenen Metalle</a:t>
            </a:r>
            <a:br>
              <a:rPr lang="de-DE" dirty="0" smtClean="0"/>
            </a:br>
            <a:r>
              <a:rPr lang="de-DE" dirty="0" smtClean="0"/>
              <a:t>pro KG …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792288" algn="l"/>
              </a:tabLst>
            </a:pPr>
            <a:r>
              <a:rPr lang="de-DE" dirty="0" smtClean="0"/>
              <a:t>Kupfer:	4,61  €/KG</a:t>
            </a:r>
          </a:p>
          <a:p>
            <a:r>
              <a:rPr lang="de-DE" dirty="0" smtClean="0"/>
              <a:t>Silber:	434,68  €/KG </a:t>
            </a:r>
          </a:p>
          <a:p>
            <a:pPr>
              <a:tabLst>
                <a:tab pos="1792288" algn="l"/>
              </a:tabLst>
            </a:pPr>
            <a:r>
              <a:rPr lang="de-DE" dirty="0" smtClean="0"/>
              <a:t>Gold:	32.830,41  €/KG</a:t>
            </a:r>
          </a:p>
          <a:p>
            <a:pPr>
              <a:tabLst>
                <a:tab pos="1792288" algn="l"/>
              </a:tabLst>
            </a:pPr>
            <a:r>
              <a:rPr lang="de-DE" dirty="0" smtClean="0"/>
              <a:t>Palladium:	18.215,33  €/KG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Stand: 10.11.15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205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…und insgesamt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792288" algn="l"/>
              </a:tabLst>
            </a:pPr>
            <a:r>
              <a:rPr lang="de-DE" dirty="0" smtClean="0"/>
              <a:t>Kupfer:	55.665.750€</a:t>
            </a:r>
            <a:endParaRPr lang="de-DE" dirty="0"/>
          </a:p>
          <a:p>
            <a:pPr>
              <a:tabLst>
                <a:tab pos="1792288" algn="l"/>
              </a:tabLst>
            </a:pPr>
            <a:r>
              <a:rPr lang="de-DE" dirty="0" smtClean="0"/>
              <a:t>Silber:	62.756.925 € </a:t>
            </a:r>
            <a:endParaRPr lang="de-DE" dirty="0"/>
          </a:p>
          <a:p>
            <a:pPr>
              <a:tabLst>
                <a:tab pos="1792288" algn="l"/>
              </a:tabLst>
            </a:pPr>
            <a:r>
              <a:rPr lang="de-DE" dirty="0" smtClean="0"/>
              <a:t>Gold:	1.034.157.915€</a:t>
            </a:r>
            <a:endParaRPr lang="de-DE" dirty="0"/>
          </a:p>
          <a:p>
            <a:pPr>
              <a:tabLst>
                <a:tab pos="1792288" algn="l"/>
              </a:tabLst>
            </a:pPr>
            <a:r>
              <a:rPr lang="de-DE" dirty="0" smtClean="0"/>
              <a:t>Palladium:	124.319.627,3€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986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CARINAS TEIL!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94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ive">
  <a:themeElements>
    <a:clrScheme name="Perspek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227</Words>
  <Application>Microsoft Office PowerPoint</Application>
  <PresentationFormat>Bildschirmpräsentation (4:3)</PresentationFormat>
  <Paragraphs>82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2" baseType="lpstr">
      <vt:lpstr>Arial</vt:lpstr>
      <vt:lpstr>Wingdings</vt:lpstr>
      <vt:lpstr>Perspektive</vt:lpstr>
      <vt:lpstr>PowerPoint-Präsentation</vt:lpstr>
      <vt:lpstr>Problem: 105 Mio. gebrauchte und nicht mehr genutzte Handys</vt:lpstr>
      <vt:lpstr>RECYCLEN</vt:lpstr>
      <vt:lpstr>Ressourcen herausfiltern</vt:lpstr>
      <vt:lpstr>Doch welche Ressourcen gibt es überhaupt in Handys?</vt:lpstr>
      <vt:lpstr>Metalle in Handys</vt:lpstr>
      <vt:lpstr>Werte der Enthaltenen Metalle pro KG … </vt:lpstr>
      <vt:lpstr>…und insgesamt</vt:lpstr>
      <vt:lpstr>CARINAS TEIL!</vt:lpstr>
      <vt:lpstr>VERSCHROTTEN</vt:lpstr>
      <vt:lpstr>Problem: Problemmüll im Handy verseucht die Umwelt </vt:lpstr>
      <vt:lpstr>Was für Problemmüll gibt es im Handy?</vt:lpstr>
      <vt:lpstr>Giftige Stoffe im Handy…</vt:lpstr>
      <vt:lpstr>…und ihre Auswirkungen</vt:lpstr>
      <vt:lpstr>Alternative Nutzung dieser Smartphones</vt:lpstr>
      <vt:lpstr>Alternative Nutzung dieser Smartphones</vt:lpstr>
      <vt:lpstr>Alternative Nutzung dieser Smartphones</vt:lpstr>
      <vt:lpstr>Alternative Nutzung dieser Smartphones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Goeckel</dc:creator>
  <cp:lastModifiedBy>a a</cp:lastModifiedBy>
  <cp:revision>14</cp:revision>
  <dcterms:created xsi:type="dcterms:W3CDTF">2015-11-04T19:17:38Z</dcterms:created>
  <dcterms:modified xsi:type="dcterms:W3CDTF">2015-11-11T18:30:28Z</dcterms:modified>
</cp:coreProperties>
</file>