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0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6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38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50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2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6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57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2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0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3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658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d.de/digital/smartphone-und-tablet/smartphone/smartphone-studie-chemische-schadstoffe-in-iphone-und-co-26606292.bil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für Problemmüll gibt es im Handy?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Handys zählen allgemein als Problemmüll, wie fast jedes Elektronisches </a:t>
            </a:r>
            <a:r>
              <a:rPr lang="de-DE" dirty="0" smtClean="0"/>
              <a:t>Gerät</a:t>
            </a:r>
          </a:p>
          <a:p>
            <a:r>
              <a:rPr lang="de-DE" dirty="0" smtClean="0"/>
              <a:t>Grund??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Giftige Stoffe im Handy…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Schwermetalle </a:t>
            </a:r>
          </a:p>
          <a:p>
            <a:r>
              <a:rPr lang="de-DE" dirty="0" smtClean="0"/>
              <a:t>Brom </a:t>
            </a:r>
            <a:endParaRPr lang="de-DE" dirty="0" smtClean="0"/>
          </a:p>
          <a:p>
            <a:r>
              <a:rPr lang="de-DE" dirty="0" smtClean="0"/>
              <a:t>Chrom </a:t>
            </a:r>
          </a:p>
          <a:p>
            <a:r>
              <a:rPr lang="de-DE" dirty="0" smtClean="0"/>
              <a:t>Blei </a:t>
            </a:r>
          </a:p>
          <a:p>
            <a:r>
              <a:rPr lang="de-DE" dirty="0" smtClean="0"/>
              <a:t>Akkus</a:t>
            </a:r>
          </a:p>
          <a:p>
            <a:pPr lvl="1"/>
            <a:r>
              <a:rPr lang="de-DE" dirty="0" smtClean="0"/>
              <a:t> Cadmium</a:t>
            </a:r>
          </a:p>
          <a:p>
            <a:pPr lvl="1"/>
            <a:r>
              <a:rPr lang="de-DE" smtClean="0"/>
              <a:t>Quecksilber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…und ihre Auswirkungen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Chemikalien können zu Geburtsdefekten und Gesundheitsstörungen führen Nutzung an sich eines Handys nicht gefährlich</a:t>
            </a:r>
          </a:p>
          <a:p>
            <a:r>
              <a:rPr lang="de-DE" dirty="0" smtClean="0"/>
              <a:t>Extremes Beispiel: </a:t>
            </a:r>
            <a:r>
              <a:rPr lang="de-DE" dirty="0" err="1" smtClean="0"/>
              <a:t>Agbogbloshie</a:t>
            </a:r>
            <a:r>
              <a:rPr lang="de-DE" dirty="0" smtClean="0"/>
              <a:t>, ein Vorort der ghanaischen </a:t>
            </a:r>
            <a:r>
              <a:rPr lang="de-DE" dirty="0" smtClean="0"/>
              <a:t>Accra </a:t>
            </a:r>
            <a:r>
              <a:rPr lang="de-DE" dirty="0" smtClean="0"/>
              <a:t>ist komplett verseucht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http://www.bild.de/digital/smartphone-und-tablet/smartphone/smartphone-studie-chemische-schadstoffe-in-iphone-und-co-26606292.bild.html</a:t>
            </a:r>
            <a:endParaRPr lang="de-DE" dirty="0" smtClean="0"/>
          </a:p>
          <a:p>
            <a:r>
              <a:rPr lang="de-DE" dirty="0" smtClean="0"/>
              <a:t>http://www.ecocenter.org/healthy-stuff/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Bildschirmpräsentation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Perspektive</vt:lpstr>
      <vt:lpstr>Was für Problemmüll gibt es im Handy?</vt:lpstr>
      <vt:lpstr>Giftige Stoffe im Handy…</vt:lpstr>
      <vt:lpstr>…und ihre Auswirkungen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für Problemmüll gibt es im Handy?</dc:title>
  <dc:creator>Tobias</dc:creator>
  <cp:lastModifiedBy>Tobias</cp:lastModifiedBy>
  <cp:revision>8</cp:revision>
  <dcterms:created xsi:type="dcterms:W3CDTF">2015-10-26T16:34:28Z</dcterms:created>
  <dcterms:modified xsi:type="dcterms:W3CDTF">2015-11-04T18:39:47Z</dcterms:modified>
</cp:coreProperties>
</file>