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88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C4AD-70E7-420A-89E2-AA271F6F88CC}" type="datetimeFigureOut">
              <a:rPr lang="de-DE" smtClean="0">
                <a:solidFill>
                  <a:prstClr val="white">
                    <a:alpha val="50000"/>
                  </a:prstClr>
                </a:solidFill>
              </a:rPr>
              <a:pPr/>
              <a:t>04.11.2015</a:t>
            </a:fld>
            <a:endParaRPr lang="de-DE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F9C873-5846-41EF-B816-684974F5D6F3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>
              <a:solidFill>
                <a:prstClr val="white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99019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C4AD-70E7-420A-89E2-AA271F6F88CC}" type="datetimeFigureOut">
              <a:rPr lang="de-DE" smtClean="0">
                <a:solidFill>
                  <a:prstClr val="white">
                    <a:alpha val="50000"/>
                  </a:prstClr>
                </a:solidFill>
              </a:rPr>
              <a:pPr/>
              <a:t>04.11.2015</a:t>
            </a:fld>
            <a:endParaRPr lang="de-DE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C873-5846-41EF-B816-684974F5D6F3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051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C4AD-70E7-420A-89E2-AA271F6F88CC}" type="datetimeFigureOut">
              <a:rPr lang="de-DE" smtClean="0">
                <a:solidFill>
                  <a:prstClr val="white">
                    <a:alpha val="50000"/>
                  </a:prstClr>
                </a:solidFill>
              </a:rPr>
              <a:pPr/>
              <a:t>04.11.2015</a:t>
            </a:fld>
            <a:endParaRPr lang="de-DE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C873-5846-41EF-B816-684974F5D6F3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47626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C4AD-70E7-420A-89E2-AA271F6F88CC}" type="datetimeFigureOut">
              <a:rPr lang="de-DE" smtClean="0">
                <a:solidFill>
                  <a:prstClr val="white">
                    <a:alpha val="50000"/>
                  </a:prstClr>
                </a:solidFill>
              </a:rPr>
              <a:pPr/>
              <a:t>04.11.2015</a:t>
            </a:fld>
            <a:endParaRPr lang="de-DE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C873-5846-41EF-B816-684974F5D6F3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93808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C4AD-70E7-420A-89E2-AA271F6F88CC}" type="datetimeFigureOut">
              <a:rPr lang="de-DE" smtClean="0">
                <a:solidFill>
                  <a:prstClr val="white">
                    <a:alpha val="50000"/>
                  </a:prstClr>
                </a:solidFill>
              </a:rPr>
              <a:pPr/>
              <a:t>04.11.2015</a:t>
            </a:fld>
            <a:endParaRPr lang="de-DE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C873-5846-41EF-B816-684974F5D6F3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3509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C4AD-70E7-420A-89E2-AA271F6F88CC}" type="datetimeFigureOut">
              <a:rPr lang="de-DE" smtClean="0">
                <a:solidFill>
                  <a:prstClr val="white">
                    <a:alpha val="50000"/>
                  </a:prstClr>
                </a:solidFill>
              </a:rPr>
              <a:pPr/>
              <a:t>04.11.2015</a:t>
            </a:fld>
            <a:endParaRPr lang="de-DE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C873-5846-41EF-B816-684974F5D6F3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3128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C4AD-70E7-420A-89E2-AA271F6F88CC}" type="datetimeFigureOut">
              <a:rPr lang="de-DE" smtClean="0">
                <a:solidFill>
                  <a:prstClr val="white">
                    <a:alpha val="50000"/>
                  </a:prstClr>
                </a:solidFill>
              </a:rPr>
              <a:pPr/>
              <a:t>04.11.2015</a:t>
            </a:fld>
            <a:endParaRPr lang="de-DE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whit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C873-5846-41EF-B816-684974F5D6F3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>
              <a:solidFill>
                <a:prstClr val="white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17672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C4AD-70E7-420A-89E2-AA271F6F88CC}" type="datetimeFigureOut">
              <a:rPr lang="de-DE" smtClean="0">
                <a:solidFill>
                  <a:prstClr val="white">
                    <a:alpha val="50000"/>
                  </a:prstClr>
                </a:solidFill>
              </a:rPr>
              <a:pPr/>
              <a:t>04.11.2015</a:t>
            </a:fld>
            <a:endParaRPr lang="de-DE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C873-5846-41EF-B816-684974F5D6F3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4573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C4AD-70E7-420A-89E2-AA271F6F88CC}" type="datetimeFigureOut">
              <a:rPr lang="de-DE" smtClean="0">
                <a:solidFill>
                  <a:prstClr val="white">
                    <a:alpha val="50000"/>
                  </a:prstClr>
                </a:solidFill>
              </a:rPr>
              <a:pPr/>
              <a:t>04.11.2015</a:t>
            </a:fld>
            <a:endParaRPr lang="de-DE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C873-5846-41EF-B816-684974F5D6F3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7025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C4AD-70E7-420A-89E2-AA271F6F88CC}" type="datetimeFigureOut">
              <a:rPr lang="de-DE" smtClean="0">
                <a:solidFill>
                  <a:prstClr val="white">
                    <a:alpha val="50000"/>
                  </a:prstClr>
                </a:solidFill>
              </a:rPr>
              <a:pPr/>
              <a:t>04.11.2015</a:t>
            </a:fld>
            <a:endParaRPr lang="de-DE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C873-5846-41EF-B816-684974F5D6F3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94014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C4AD-70E7-420A-89E2-AA271F6F88CC}" type="datetimeFigureOut">
              <a:rPr lang="de-DE" smtClean="0">
                <a:solidFill>
                  <a:prstClr val="white">
                    <a:alpha val="50000"/>
                  </a:prstClr>
                </a:solidFill>
              </a:rPr>
              <a:pPr/>
              <a:t>04.11.2015</a:t>
            </a:fld>
            <a:endParaRPr lang="de-DE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C873-5846-41EF-B816-684974F5D6F3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3036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F8ABC4AD-70E7-420A-89E2-AA271F6F88CC}" type="datetimeFigureOut">
              <a:rPr lang="de-DE" smtClean="0">
                <a:solidFill>
                  <a:prstClr val="white">
                    <a:alpha val="50000"/>
                  </a:prstClr>
                </a:solidFill>
              </a:rPr>
              <a:pPr/>
              <a:t>04.11.2015</a:t>
            </a:fld>
            <a:endParaRPr lang="de-DE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DF9C873-5846-41EF-B816-684974F5D6F3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de-DE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836581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ild.de/digital/smartphone-und-tablet/smartphone/smartphone-studie-chemische-schadstoffe-in-iphone-und-co-26606292.bild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600" dirty="0" smtClean="0"/>
              <a:t>Was für Problemmüll gibt es im Handy?</a:t>
            </a:r>
            <a:endParaRPr lang="de-DE" sz="3600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Handys zählen allgemein als Problemmüll, wie fast jedes Elektronisches Gerät</a:t>
            </a:r>
          </a:p>
          <a:p>
            <a:r>
              <a:rPr lang="de-DE" dirty="0" smtClean="0"/>
              <a:t>Grund??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Giftige Stoffe im Handy…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Brom </a:t>
            </a:r>
            <a:endParaRPr lang="de-DE" dirty="0" smtClean="0"/>
          </a:p>
          <a:p>
            <a:r>
              <a:rPr lang="de-DE" dirty="0" smtClean="0"/>
              <a:t>Chrom </a:t>
            </a:r>
          </a:p>
          <a:p>
            <a:r>
              <a:rPr lang="de-DE" dirty="0" smtClean="0"/>
              <a:t>Akkus</a:t>
            </a:r>
            <a:endParaRPr lang="de-DE" dirty="0" smtClean="0"/>
          </a:p>
          <a:p>
            <a:pPr lvl="1"/>
            <a:r>
              <a:rPr lang="de-DE" dirty="0" smtClean="0"/>
              <a:t>Cadmium</a:t>
            </a:r>
            <a:endParaRPr lang="de-DE" dirty="0" smtClean="0"/>
          </a:p>
          <a:p>
            <a:pPr lvl="1"/>
            <a:r>
              <a:rPr lang="de-DE" dirty="0" smtClean="0"/>
              <a:t>Quecksilber</a:t>
            </a:r>
          </a:p>
          <a:p>
            <a:pPr lvl="1"/>
            <a:r>
              <a:rPr lang="de-DE" dirty="0" smtClean="0"/>
              <a:t>Blei </a:t>
            </a:r>
          </a:p>
          <a:p>
            <a:pPr lvl="1"/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…und ihre Auswirkungen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Diese Chemikalien können zu Geburtsdefekten und Gesundheitsstörungen </a:t>
            </a:r>
            <a:r>
              <a:rPr lang="de-DE" dirty="0" smtClean="0"/>
              <a:t>führen</a:t>
            </a:r>
          </a:p>
          <a:p>
            <a:r>
              <a:rPr lang="de-DE" dirty="0" smtClean="0"/>
              <a:t>ABER:</a:t>
            </a:r>
            <a:r>
              <a:rPr lang="de-DE" dirty="0" smtClean="0"/>
              <a:t> </a:t>
            </a:r>
            <a:r>
              <a:rPr lang="de-DE" dirty="0" smtClean="0"/>
              <a:t>Nutzung </a:t>
            </a:r>
            <a:r>
              <a:rPr lang="de-DE" dirty="0" smtClean="0"/>
              <a:t>eines Handys </a:t>
            </a:r>
            <a:r>
              <a:rPr lang="de-DE" dirty="0" smtClean="0"/>
              <a:t>an </a:t>
            </a:r>
            <a:r>
              <a:rPr lang="de-DE" dirty="0" smtClean="0"/>
              <a:t>sich </a:t>
            </a:r>
            <a:r>
              <a:rPr lang="de-DE" dirty="0" smtClean="0"/>
              <a:t>nicht </a:t>
            </a:r>
            <a:r>
              <a:rPr lang="de-DE" dirty="0" smtClean="0"/>
              <a:t>gefährlich</a:t>
            </a:r>
          </a:p>
          <a:p>
            <a:r>
              <a:rPr lang="de-DE" dirty="0" smtClean="0"/>
              <a:t>Extremes Beispiel: </a:t>
            </a:r>
            <a:r>
              <a:rPr lang="de-DE" dirty="0" err="1" smtClean="0"/>
              <a:t>Agbogbloshie</a:t>
            </a:r>
            <a:r>
              <a:rPr lang="de-DE" dirty="0" smtClean="0"/>
              <a:t>, ein Vorort der ghanaischen Accra ist komplett verseucht</a:t>
            </a:r>
          </a:p>
          <a:p>
            <a:endParaRPr lang="de-DE" dirty="0"/>
          </a:p>
        </p:txBody>
      </p:sp>
      <p:pic>
        <p:nvPicPr>
          <p:cNvPr id="4" name="Grafik 3" descr="Agbogbloshi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1700808"/>
            <a:ext cx="6948264" cy="41114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hlinkClick r:id="rId2"/>
              </a:rPr>
              <a:t>http://www.bild.de/digital/smartphone-und-tablet/smartphone/smartphone-studie-chemische-schadstoffe-in-iphone-und-co-26606292.bild.html</a:t>
            </a:r>
            <a:endParaRPr lang="de-DE" dirty="0" smtClean="0"/>
          </a:p>
          <a:p>
            <a:r>
              <a:rPr lang="de-DE" dirty="0" smtClean="0"/>
              <a:t>http://www.ecocenter.org/healthy-stuff/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ktive">
  <a:themeElements>
    <a:clrScheme name="Perspek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k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74</Words>
  <Application>Microsoft Office PowerPoint</Application>
  <PresentationFormat>Bildschirmpräsentation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Perspektive</vt:lpstr>
      <vt:lpstr>Was für Problemmüll gibt es im Handy?</vt:lpstr>
      <vt:lpstr>Giftige Stoffe im Handy…</vt:lpstr>
      <vt:lpstr>…und ihre Auswirkungen</vt:lpstr>
      <vt:lpstr>Quellen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 für Problemmüll gibt es im Handy?</dc:title>
  <dc:creator>Tobias</dc:creator>
  <cp:lastModifiedBy>Tobias</cp:lastModifiedBy>
  <cp:revision>11</cp:revision>
  <dcterms:created xsi:type="dcterms:W3CDTF">2015-10-26T16:34:28Z</dcterms:created>
  <dcterms:modified xsi:type="dcterms:W3CDTF">2015-11-04T19:18:38Z</dcterms:modified>
</cp:coreProperties>
</file>