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75" autoAdjust="0"/>
  </p:normalViewPr>
  <p:slideViewPr>
    <p:cSldViewPr>
      <p:cViewPr varScale="1">
        <p:scale>
          <a:sx n="103" d="100"/>
          <a:sy n="103" d="100"/>
        </p:scale>
        <p:origin x="-11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/>
              <a:t>13.11.2015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F9C873-5846-41EF-B816-684974F5D6F3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/>
              <a:t>13.11.2015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C873-5846-41EF-B816-684974F5D6F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/>
              <a:t>13.11.2015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C873-5846-41EF-B816-684974F5D6F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/>
              <a:t>13.11.2015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C873-5846-41EF-B816-684974F5D6F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/>
              <a:t>13.11.2015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C873-5846-41EF-B816-684974F5D6F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/>
              <a:t>13.11.2015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C873-5846-41EF-B816-684974F5D6F3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/>
              <a:t>13.11.2015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C873-5846-41EF-B816-684974F5D6F3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/>
              <a:t>13.11.2015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C873-5846-41EF-B816-684974F5D6F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/>
              <a:t>13.11.2015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C873-5846-41EF-B816-684974F5D6F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/>
              <a:t>13.11.2015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C873-5846-41EF-B816-684974F5D6F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C4AD-70E7-420A-89E2-AA271F6F88CC}" type="datetimeFigureOut">
              <a:rPr lang="de-DE" smtClean="0"/>
              <a:t>13.11.2015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C873-5846-41EF-B816-684974F5D6F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F8ABC4AD-70E7-420A-89E2-AA271F6F88CC}" type="datetimeFigureOut">
              <a:rPr lang="de-DE" smtClean="0"/>
              <a:t>13.11.2015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DF9C873-5846-41EF-B816-684974F5D6F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4400" y="548680"/>
            <a:ext cx="7315200" cy="578033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Kunstoffe</a:t>
            </a:r>
            <a:r>
              <a:rPr lang="de-DE" dirty="0" smtClean="0"/>
              <a:t> und Altmetalle im Handy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99592" y="1412776"/>
            <a:ext cx="7315200" cy="3539527"/>
          </a:xfrm>
        </p:spPr>
        <p:txBody>
          <a:bodyPr/>
          <a:lstStyle/>
          <a:p>
            <a:r>
              <a:rPr lang="de-DE" dirty="0" smtClean="0"/>
              <a:t>Menge an Kunststoff in einem Handy: 27,75 g</a:t>
            </a:r>
          </a:p>
          <a:p>
            <a:r>
              <a:rPr lang="de-DE" dirty="0" smtClean="0"/>
              <a:t>Menge an Kunststoff der Handys in Deutschland: </a:t>
            </a:r>
            <a:br>
              <a:rPr lang="de-DE" dirty="0" smtClean="0"/>
            </a:br>
            <a:r>
              <a:rPr lang="de-DE" dirty="0" smtClean="0"/>
              <a:t> 105.000.000× 27,75g = 2913 t</a:t>
            </a:r>
          </a:p>
          <a:p>
            <a:r>
              <a:rPr lang="de-DE" dirty="0" smtClean="0"/>
              <a:t>Das entspricht 2913 PKW</a:t>
            </a:r>
          </a:p>
          <a:p>
            <a:r>
              <a:rPr lang="de-DE" dirty="0" smtClean="0"/>
              <a:t>Menge an Altmetall in einem Handy: 20,59 g</a:t>
            </a:r>
          </a:p>
          <a:p>
            <a:r>
              <a:rPr lang="de-DE" dirty="0" smtClean="0"/>
              <a:t>Menge an Altmetall der Handys in Deutschland: </a:t>
            </a:r>
            <a:br>
              <a:rPr lang="de-DE" dirty="0" smtClean="0"/>
            </a:br>
            <a:r>
              <a:rPr lang="de-DE" dirty="0" smtClean="0"/>
              <a:t>105.000.000× 20,59 g = 2162 t</a:t>
            </a:r>
          </a:p>
          <a:p>
            <a:r>
              <a:rPr lang="de-DE" dirty="0" smtClean="0"/>
              <a:t>Das entspricht 2162 PKW</a:t>
            </a:r>
          </a:p>
        </p:txBody>
      </p:sp>
    </p:spTree>
    <p:extLst>
      <p:ext uri="{BB962C8B-B14F-4D97-AF65-F5344CB8AC3E}">
        <p14:creationId xmlns:p14="http://schemas.microsoft.com/office/powerpoint/2010/main" val="24851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315200" cy="1154097"/>
          </a:xfrm>
        </p:spPr>
        <p:txBody>
          <a:bodyPr>
            <a:noAutofit/>
          </a:bodyPr>
          <a:lstStyle/>
          <a:p>
            <a:r>
              <a:rPr lang="de-DE" sz="3600" dirty="0" smtClean="0"/>
              <a:t>Recycling der Kunststoffe und Altmetalle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4400" y="1700808"/>
            <a:ext cx="7315200" cy="5112568"/>
          </a:xfrm>
        </p:spPr>
        <p:txBody>
          <a:bodyPr/>
          <a:lstStyle/>
          <a:p>
            <a:r>
              <a:rPr lang="de-DE" dirty="0" smtClean="0"/>
              <a:t>4 % der </a:t>
            </a:r>
            <a:r>
              <a:rPr lang="de-DE" dirty="0" err="1" smtClean="0"/>
              <a:t>Kunstoffabfälle</a:t>
            </a:r>
            <a:r>
              <a:rPr lang="de-DE" dirty="0" smtClean="0"/>
              <a:t> kommen aus der Elektronikindustrie</a:t>
            </a:r>
          </a:p>
          <a:p>
            <a:r>
              <a:rPr lang="de-DE" dirty="0" smtClean="0"/>
              <a:t>Verwertung</a:t>
            </a:r>
          </a:p>
          <a:p>
            <a:pPr lvl="1"/>
            <a:r>
              <a:rPr lang="de-DE" dirty="0" smtClean="0"/>
              <a:t>Energetische Verwertung</a:t>
            </a:r>
          </a:p>
          <a:p>
            <a:pPr lvl="1"/>
            <a:r>
              <a:rPr lang="de-DE" dirty="0" smtClean="0"/>
              <a:t>Stoffliche Verwertung</a:t>
            </a:r>
          </a:p>
          <a:p>
            <a:r>
              <a:rPr lang="de-DE" dirty="0" smtClean="0"/>
              <a:t>Beseitigung</a:t>
            </a:r>
          </a:p>
        </p:txBody>
      </p:sp>
    </p:spTree>
    <p:extLst>
      <p:ext uri="{BB962C8B-B14F-4D97-AF65-F5344CB8AC3E}">
        <p14:creationId xmlns:p14="http://schemas.microsoft.com/office/powerpoint/2010/main" val="365520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315200" cy="1154097"/>
          </a:xfrm>
        </p:spPr>
        <p:txBody>
          <a:bodyPr/>
          <a:lstStyle/>
          <a:p>
            <a:r>
              <a:rPr lang="de-DE" dirty="0" smtClean="0"/>
              <a:t>Verwertung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29208" y="1268760"/>
            <a:ext cx="7315200" cy="5472608"/>
          </a:xfrm>
        </p:spPr>
        <p:txBody>
          <a:bodyPr>
            <a:normAutofit/>
          </a:bodyPr>
          <a:lstStyle/>
          <a:p>
            <a:r>
              <a:rPr lang="de-DE" dirty="0" smtClean="0"/>
              <a:t>Bei der stofflichen Verwertung bleiben die Kunststoffe als </a:t>
            </a:r>
            <a:r>
              <a:rPr lang="de-DE" dirty="0" smtClean="0"/>
              <a:t>Material erhalten , d.h. die Makromoleküle bleiben </a:t>
            </a:r>
            <a:r>
              <a:rPr lang="de-DE" dirty="0" smtClean="0"/>
              <a:t>unverändert</a:t>
            </a:r>
          </a:p>
          <a:p>
            <a:pPr marL="4572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6491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4400" y="548681"/>
            <a:ext cx="7315200" cy="576068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de-DE" b="1" dirty="0"/>
              <a:t>Nach Kunststofftyp sortierte Abfälle</a:t>
            </a:r>
          </a:p>
          <a:p>
            <a:pPr marL="45720" indent="0" algn="ctr">
              <a:buNone/>
            </a:pPr>
            <a:r>
              <a:rPr lang="de-DE" dirty="0"/>
              <a:t>                                                </a:t>
            </a:r>
          </a:p>
          <a:p>
            <a:pPr marL="45720" indent="0" algn="ctr">
              <a:buNone/>
            </a:pPr>
            <a:r>
              <a:rPr lang="de-DE" dirty="0"/>
              <a:t>Zerkleinern/mahlen</a:t>
            </a:r>
          </a:p>
          <a:p>
            <a:pPr marL="45720" indent="0" algn="ctr">
              <a:buNone/>
            </a:pPr>
            <a:r>
              <a:rPr lang="de-DE" dirty="0"/>
              <a:t>        </a:t>
            </a:r>
          </a:p>
          <a:p>
            <a:pPr marL="45720" indent="0" algn="ctr">
              <a:buNone/>
            </a:pPr>
            <a:r>
              <a:rPr lang="de-DE" dirty="0"/>
              <a:t>Waschen</a:t>
            </a:r>
          </a:p>
          <a:p>
            <a:pPr marL="45720" indent="0" algn="ctr">
              <a:buNone/>
            </a:pPr>
            <a:endParaRPr lang="de-DE" dirty="0"/>
          </a:p>
          <a:p>
            <a:pPr marL="45720" indent="0" algn="ctr">
              <a:buNone/>
            </a:pPr>
            <a:r>
              <a:rPr lang="de-DE" dirty="0"/>
              <a:t>Abtrennen von Störstoffen:</a:t>
            </a:r>
          </a:p>
          <a:p>
            <a:pPr marL="45720" indent="0" algn="ctr">
              <a:buNone/>
            </a:pPr>
            <a:r>
              <a:rPr lang="de-DE" dirty="0"/>
              <a:t>Schwimm/Sink-Verfahren oder </a:t>
            </a:r>
            <a:r>
              <a:rPr lang="de-DE" dirty="0" err="1"/>
              <a:t>Hydrozyldon</a:t>
            </a:r>
            <a:endParaRPr lang="de-DE" dirty="0"/>
          </a:p>
          <a:p>
            <a:pPr marL="45720" indent="0" algn="ctr">
              <a:buNone/>
            </a:pPr>
            <a:endParaRPr lang="de-DE" dirty="0"/>
          </a:p>
          <a:p>
            <a:pPr marL="45720" indent="0" algn="ctr">
              <a:buNone/>
            </a:pPr>
            <a:r>
              <a:rPr lang="de-DE" dirty="0"/>
              <a:t>Trocknen : mechanisch und </a:t>
            </a:r>
            <a:r>
              <a:rPr lang="de-DE" dirty="0" smtClean="0"/>
              <a:t>thermisch</a:t>
            </a:r>
          </a:p>
          <a:p>
            <a:pPr marL="45720" indent="0" algn="ctr">
              <a:buNone/>
            </a:pPr>
            <a:endParaRPr lang="de-DE" dirty="0" smtClean="0"/>
          </a:p>
          <a:p>
            <a:pPr marL="45720" indent="0" algn="ctr">
              <a:buNone/>
            </a:pPr>
            <a:r>
              <a:rPr lang="de-DE" dirty="0" smtClean="0"/>
              <a:t>Schmelzen und Granulieren</a:t>
            </a:r>
          </a:p>
          <a:p>
            <a:pPr marL="45720" indent="0" algn="ctr">
              <a:buNone/>
            </a:pPr>
            <a:endParaRPr lang="de-DE" dirty="0"/>
          </a:p>
          <a:p>
            <a:pPr marL="45720" indent="0" algn="ctr">
              <a:buNone/>
            </a:pPr>
            <a:r>
              <a:rPr lang="de-DE" b="1" dirty="0" err="1" smtClean="0"/>
              <a:t>Regranulate</a:t>
            </a:r>
            <a:endParaRPr lang="de-DE" b="1" dirty="0" smtClean="0"/>
          </a:p>
          <a:p>
            <a:pPr marL="45720" indent="0" algn="ctr">
              <a:buNone/>
            </a:pPr>
            <a:endParaRPr lang="de-DE" b="1" dirty="0"/>
          </a:p>
        </p:txBody>
      </p:sp>
      <p:sp>
        <p:nvSpPr>
          <p:cNvPr id="4" name="Pfeil nach unten 3"/>
          <p:cNvSpPr/>
          <p:nvPr/>
        </p:nvSpPr>
        <p:spPr>
          <a:xfrm>
            <a:off x="4572000" y="980728"/>
            <a:ext cx="7200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unten 4"/>
          <p:cNvSpPr/>
          <p:nvPr/>
        </p:nvSpPr>
        <p:spPr>
          <a:xfrm>
            <a:off x="4598289" y="1772816"/>
            <a:ext cx="45719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 nach unten 5"/>
          <p:cNvSpPr/>
          <p:nvPr/>
        </p:nvSpPr>
        <p:spPr>
          <a:xfrm>
            <a:off x="4598289" y="2420888"/>
            <a:ext cx="45719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unten 6"/>
          <p:cNvSpPr/>
          <p:nvPr/>
        </p:nvSpPr>
        <p:spPr>
          <a:xfrm>
            <a:off x="4572000" y="3645024"/>
            <a:ext cx="7200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unten 7"/>
          <p:cNvSpPr/>
          <p:nvPr/>
        </p:nvSpPr>
        <p:spPr>
          <a:xfrm>
            <a:off x="4572000" y="4293096"/>
            <a:ext cx="7200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 nach unten 8"/>
          <p:cNvSpPr/>
          <p:nvPr/>
        </p:nvSpPr>
        <p:spPr>
          <a:xfrm>
            <a:off x="4585002" y="5085184"/>
            <a:ext cx="7200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57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</a:t>
            </a:r>
            <a:r>
              <a:rPr lang="de-DE" dirty="0" smtClean="0"/>
              <a:t>erwertung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Diese Verfahren ist für 80% der Kunststoffe anwendbar</a:t>
            </a:r>
          </a:p>
          <a:p>
            <a:r>
              <a:rPr lang="de-DE" dirty="0" smtClean="0"/>
              <a:t>Diese Art des Recyclings entspricht völlig den auch von traditionellen Werkstoffen wie Glas oder Metallen her bekannten Verfahren.</a:t>
            </a:r>
          </a:p>
          <a:p>
            <a:r>
              <a:rPr lang="de-DE" dirty="0" smtClean="0"/>
              <a:t>Die stoffliche Verwertung von Kunststoffabfällen ist in manchen Fällen recht kostenintensiv.</a:t>
            </a:r>
          </a:p>
          <a:p>
            <a:r>
              <a:rPr lang="de-DE" dirty="0" smtClean="0"/>
              <a:t>Vieles das technisch lösbar wäre, ist unter ökologischen und ökonomischen Aspekten nicht mehr sinnvoll.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896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918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ktive">
  <a:themeElements>
    <a:clrScheme name="Perspek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k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0</TotalTime>
  <Words>140</Words>
  <Application>Microsoft Office PowerPoint</Application>
  <PresentationFormat>Bildschirmpräsentation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Perspektive</vt:lpstr>
      <vt:lpstr>Kunstoffe und Altmetalle im Handy</vt:lpstr>
      <vt:lpstr>Recycling der Kunststoffe und Altmetalle</vt:lpstr>
      <vt:lpstr>Verwertung</vt:lpstr>
      <vt:lpstr>PowerPoint-Präsentation</vt:lpstr>
      <vt:lpstr>Verwertung</vt:lpstr>
      <vt:lpstr>PowerPoint-Präsentation</vt:lpstr>
    </vt:vector>
  </TitlesOfParts>
  <Company>Wendelstein Gymnasium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Kunstoffe und Metalle im Handy</dc:title>
  <dc:creator>Zimmer.Carina</dc:creator>
  <cp:lastModifiedBy>Zimmer.Carina</cp:lastModifiedBy>
  <cp:revision>19</cp:revision>
  <dcterms:created xsi:type="dcterms:W3CDTF">2015-10-27T12:59:14Z</dcterms:created>
  <dcterms:modified xsi:type="dcterms:W3CDTF">2015-11-13T14:30:12Z</dcterms:modified>
</cp:coreProperties>
</file>