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0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7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5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1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6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ABC4AD-70E7-420A-89E2-AA271F6F88CC}" type="datetimeFigureOut">
              <a:rPr lang="de-DE" smtClean="0">
                <a:solidFill>
                  <a:prstClr val="white">
                    <a:alpha val="50000"/>
                  </a:prstClr>
                </a:solidFill>
              </a:rPr>
              <a:pPr/>
              <a:t>04.11.2015</a:t>
            </a:fld>
            <a:endParaRPr lang="de-DE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DF9C873-5846-41EF-B816-684974F5D6F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8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ld.de/digital/smartphone-und-tablet/smartphone/smartphone-studie-chemische-schadstoffe-in-iphone-und-co-26606292.bil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für Problemmüll gibt es im Handy?</a:t>
            </a:r>
            <a:endParaRPr lang="de-DE" sz="3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Handys zählen allgemein als Problemmüll, wie fast jedes Elektronisches Gerät</a:t>
            </a:r>
          </a:p>
          <a:p>
            <a:r>
              <a:rPr lang="de-DE" dirty="0" smtClean="0"/>
              <a:t>Akkus – In </a:t>
            </a:r>
            <a:r>
              <a:rPr lang="de-DE" dirty="0"/>
              <a:t>H</a:t>
            </a:r>
            <a:r>
              <a:rPr lang="de-DE" dirty="0" smtClean="0"/>
              <a:t>andys sehr häufig verbaut -enthalten Stoffe wie Cadmium und Quecksilber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Schwermetalle </a:t>
            </a:r>
          </a:p>
          <a:p>
            <a:r>
              <a:rPr lang="de-DE" dirty="0" smtClean="0"/>
              <a:t>Brom Chrom Blei Quecksilber Cadmium</a:t>
            </a:r>
          </a:p>
          <a:p>
            <a:r>
              <a:rPr lang="de-DE" dirty="0" smtClean="0"/>
              <a:t>Diese </a:t>
            </a:r>
            <a:r>
              <a:rPr lang="de-DE" dirty="0" err="1" smtClean="0"/>
              <a:t>Chemichalien</a:t>
            </a:r>
            <a:r>
              <a:rPr lang="de-DE" dirty="0" smtClean="0"/>
              <a:t> können zu Geburtsdefekten und Gesundheitsstörungen führen Nutzung an sich eines Handys nicht gefährlich</a:t>
            </a:r>
          </a:p>
          <a:p>
            <a:r>
              <a:rPr lang="de-DE" dirty="0" smtClean="0"/>
              <a:t>Krasses Beispiel: </a:t>
            </a:r>
            <a:r>
              <a:rPr lang="de-DE" dirty="0" err="1"/>
              <a:t>Agbogbloshie</a:t>
            </a:r>
            <a:r>
              <a:rPr lang="de-DE" dirty="0"/>
              <a:t>, ein Vorort der ghanaischen Hauptstadt </a:t>
            </a:r>
            <a:r>
              <a:rPr lang="de-DE" dirty="0" smtClean="0"/>
              <a:t>Accra ist komplett verseucht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http://www.bild.de/digital/smartphone-und-tablet/smartphone/smartphone-studie-chemische-schadstoffe-in-iphone-und-co-26606292.bild.html</a:t>
            </a:r>
            <a:endParaRPr lang="de-DE" dirty="0" smtClean="0"/>
          </a:p>
          <a:p>
            <a:r>
              <a:rPr lang="de-DE" dirty="0" smtClean="0"/>
              <a:t>http://www.ecocenter.org/healthy-stuff/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Bildschirmpräsentation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Wingdings</vt:lpstr>
      <vt:lpstr>Perspektive</vt:lpstr>
      <vt:lpstr>Was für Problemmüll gibt es im Handy?</vt:lpstr>
      <vt:lpstr>PowerPoint-Präsentation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für Problemmüll gibt es im Handy?</dc:title>
  <dc:creator>Tobias</dc:creator>
  <cp:lastModifiedBy>a a</cp:lastModifiedBy>
  <cp:revision>6</cp:revision>
  <dcterms:created xsi:type="dcterms:W3CDTF">2015-10-26T16:34:28Z</dcterms:created>
  <dcterms:modified xsi:type="dcterms:W3CDTF">2015-11-04T17:43:24Z</dcterms:modified>
</cp:coreProperties>
</file>