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  <p:sldMasterId id="2147483770" r:id="rId2"/>
  </p:sldMasterIdLst>
  <p:notesMasterIdLst>
    <p:notesMasterId r:id="rId10"/>
  </p:notesMasterIdLst>
  <p:handoutMasterIdLst>
    <p:handoutMasterId r:id="rId11"/>
  </p:handoutMasterIdLst>
  <p:sldIdLst>
    <p:sldId id="309" r:id="rId3"/>
    <p:sldId id="310" r:id="rId4"/>
    <p:sldId id="314" r:id="rId5"/>
    <p:sldId id="312" r:id="rId6"/>
    <p:sldId id="315" r:id="rId7"/>
    <p:sldId id="317" r:id="rId8"/>
    <p:sldId id="306" r:id="rId9"/>
  </p:sldIdLst>
  <p:sldSz cx="10693400" cy="7561263"/>
  <p:notesSz cx="6805613" cy="9939338"/>
  <p:embeddedFontLst>
    <p:embeddedFont>
      <p:font typeface="나눔고딕" panose="020B0600000101010101" charset="-127"/>
      <p:regular r:id="rId12"/>
      <p:bold r:id="rId13"/>
    </p:embeddedFont>
    <p:embeddedFont>
      <p:font typeface="나눔고딕 ExtraBold" panose="020B0600000101010101" charset="-127"/>
      <p:bold r:id="rId14"/>
    </p:embeddedFont>
    <p:embeddedFont>
      <p:font typeface="한컴 고딕" panose="02000500000000000000" pitchFamily="2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">
          <p15:clr>
            <a:srgbClr val="A4A3A4"/>
          </p15:clr>
        </p15:guide>
        <p15:guide id="2" orient="horz" pos="3082">
          <p15:clr>
            <a:srgbClr val="A4A3A4"/>
          </p15:clr>
        </p15:guide>
        <p15:guide id="3" orient="horz" pos="4531">
          <p15:clr>
            <a:srgbClr val="A4A3A4"/>
          </p15:clr>
        </p15:guide>
        <p15:guide id="4" pos="3368">
          <p15:clr>
            <a:srgbClr val="A4A3A4"/>
          </p15:clr>
        </p15:guide>
        <p15:guide id="5" pos="6440">
          <p15:clr>
            <a:srgbClr val="A4A3A4"/>
          </p15:clr>
        </p15:guide>
        <p15:guide id="6" pos="1318">
          <p15:clr>
            <a:srgbClr val="A4A3A4"/>
          </p15:clr>
        </p15:guide>
        <p15:guide id="7" pos="312">
          <p15:clr>
            <a:srgbClr val="A4A3A4"/>
          </p15:clr>
        </p15:guide>
        <p15:guide id="8" pos="1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2"/>
    <a:srgbClr val="F46C6C"/>
    <a:srgbClr val="FFD385"/>
    <a:srgbClr val="FFAB19"/>
    <a:srgbClr val="DDDDDD"/>
    <a:srgbClr val="FF4646"/>
    <a:srgbClr val="66CCFF"/>
    <a:srgbClr val="FFFF66"/>
    <a:srgbClr val="F03E3E"/>
    <a:srgbClr val="F5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86364" autoAdjust="0"/>
  </p:normalViewPr>
  <p:slideViewPr>
    <p:cSldViewPr>
      <p:cViewPr varScale="1">
        <p:scale>
          <a:sx n="75" d="100"/>
          <a:sy n="75" d="100"/>
        </p:scale>
        <p:origin x="66" y="762"/>
      </p:cViewPr>
      <p:guideLst>
        <p:guide orient="horz" pos="431"/>
        <p:guide orient="horz" pos="3082"/>
        <p:guide orient="horz" pos="4531"/>
        <p:guide pos="3368"/>
        <p:guide pos="6440"/>
        <p:guide pos="1318"/>
        <p:guide pos="312"/>
        <p:guide pos="1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694" y="-114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16BF-4CBB-4E44-AF3A-566C711517C2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8F30-1646-465B-A25D-245CF357A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1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0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8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1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852" y="-10502"/>
            <a:ext cx="10723104" cy="75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852" y="-10502"/>
            <a:ext cx="10723104" cy="75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6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2018-12-01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bg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bg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bg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57415BD8-D507-466C-BE65-3CF0EE978C8C}" type="datetimeFigureOut">
              <a:rPr lang="ko-KR" altLang="en-US" smtClean="0">
                <a:solidFill>
                  <a:prstClr val="black"/>
                </a:solidFill>
              </a:rPr>
              <a:pPr/>
              <a:t>2018-12-01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D11B835-C8C7-43F8-9A40-E6B11644487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bg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bg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bg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-4085" y="2886062"/>
            <a:ext cx="10693401" cy="1131902"/>
          </a:xfrm>
          <a:noFill/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lvl="0"/>
            <a:r>
              <a:rPr lang="en-US" altLang="ko-KR" sz="6000" b="1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Music Player </a:t>
            </a:r>
            <a:r>
              <a:rPr lang="ko-KR" altLang="en-US" sz="6000" b="1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</a:t>
            </a:r>
            <a:r>
              <a:rPr lang="en-US" altLang="ko-KR" sz="6000" b="1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endParaRPr lang="ko-KR" altLang="en-US" sz="4500" b="1" spc="3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제목 6"/>
          <p:cNvSpPr txBox="1">
            <a:spLocks/>
          </p:cNvSpPr>
          <p:nvPr/>
        </p:nvSpPr>
        <p:spPr>
          <a:xfrm>
            <a:off x="1512835" y="2758266"/>
            <a:ext cx="7667730" cy="1387495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85" y="7315042"/>
            <a:ext cx="7956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▶ 본</a:t>
            </a:r>
            <a:r>
              <a:rPr lang="en-US" altLang="ko-KR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PPT </a:t>
            </a:r>
            <a:r>
              <a:rPr lang="ko-KR" altLang="en-US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서식은 한국저작권위원회에서 운영하는 공유마당</a:t>
            </a:r>
            <a:r>
              <a:rPr lang="en-US" altLang="ko-KR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(http://gongu.copyright.or.kr)</a:t>
            </a:r>
            <a:r>
              <a:rPr lang="ko-KR" altLang="en-US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의 저작물을 활용해 제작하였습니다</a:t>
            </a:r>
            <a:r>
              <a:rPr lang="en-US" altLang="ko-KR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8688" y="5400811"/>
            <a:ext cx="461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컴퓨터공학과    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2015104214 </a:t>
            </a:r>
          </a:p>
          <a:p>
            <a:pPr algn="r"/>
            <a:r>
              <a:rPr lang="ko-KR" altLang="en-US" sz="2400" dirty="0">
                <a:solidFill>
                  <a:schemeClr val="bg1"/>
                </a:solidFill>
              </a:rPr>
              <a:t>장유진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100754" y="129331"/>
            <a:ext cx="321253" cy="259213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r"/>
            <a:fld id="{CD11B835-C8C7-43F8-9A40-E6B116444874}" type="slidenum">
              <a:rPr lang="ko-KR" altLang="en-US" sz="1000" smtClean="0">
                <a:solidFill>
                  <a:prstClr val="black"/>
                </a:solidFill>
              </a:rPr>
              <a:pPr algn="r"/>
              <a:t>2</a:t>
            </a:fld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제목 9"/>
          <p:cNvSpPr txBox="1">
            <a:spLocks/>
          </p:cNvSpPr>
          <p:nvPr/>
        </p:nvSpPr>
        <p:spPr>
          <a:xfrm>
            <a:off x="342144" y="540271"/>
            <a:ext cx="5724636" cy="683144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5000" b="1" spc="-100" dirty="0">
                <a:solidFill>
                  <a:prstClr val="white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DA38D-A8D5-48C0-BA16-AAAB8862DA73}"/>
              </a:ext>
            </a:extLst>
          </p:cNvPr>
          <p:cNvSpPr txBox="1"/>
          <p:nvPr/>
        </p:nvSpPr>
        <p:spPr>
          <a:xfrm>
            <a:off x="1566280" y="2072471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프로젝트 주제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프로그램 기능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사용한 자료구조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추가 기능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253740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100754" y="129331"/>
            <a:ext cx="321253" cy="259213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r"/>
            <a:fld id="{CD11B835-C8C7-43F8-9A40-E6B116444874}" type="slidenum">
              <a:rPr lang="ko-KR" altLang="en-US" sz="1000" smtClean="0">
                <a:solidFill>
                  <a:prstClr val="black"/>
                </a:solidFill>
              </a:rPr>
              <a:pPr algn="r"/>
              <a:t>3</a:t>
            </a:fld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제목 9"/>
          <p:cNvSpPr txBox="1">
            <a:spLocks/>
          </p:cNvSpPr>
          <p:nvPr/>
        </p:nvSpPr>
        <p:spPr>
          <a:xfrm>
            <a:off x="342144" y="540271"/>
            <a:ext cx="5724636" cy="683144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5000" b="1" spc="-100" dirty="0">
                <a:solidFill>
                  <a:prstClr val="white"/>
                </a:solidFill>
              </a:rPr>
              <a:t>프로젝트 주제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56290" y="2957264"/>
            <a:ext cx="7380820" cy="16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</a:pPr>
            <a:r>
              <a:rPr lang="ko-KR" altLang="en-US" sz="2400" spc="-20" dirty="0">
                <a:solidFill>
                  <a:prstClr val="white"/>
                </a:solidFill>
                <a:latin typeface="+mn-ea"/>
              </a:rPr>
              <a:t>프로젝트</a:t>
            </a:r>
            <a:r>
              <a:rPr lang="en-US" altLang="ko-KR" sz="2400" spc="-20" dirty="0">
                <a:solidFill>
                  <a:prstClr val="white"/>
                </a:solidFill>
                <a:latin typeface="+mn-ea"/>
              </a:rPr>
              <a:t>1</a:t>
            </a:r>
            <a:r>
              <a:rPr lang="ko-KR" altLang="en-US" sz="2400" spc="-20" dirty="0">
                <a:solidFill>
                  <a:prstClr val="white"/>
                </a:solidFill>
                <a:latin typeface="+mn-ea"/>
              </a:rPr>
              <a:t>에서 만든 프로그램을 분석하여 음원을 더 </a:t>
            </a:r>
            <a:endParaRPr lang="en-US" altLang="ko-KR" sz="2400" spc="-20" dirty="0">
              <a:solidFill>
                <a:prstClr val="white"/>
              </a:solidFill>
              <a:latin typeface="+mn-ea"/>
            </a:endParaRPr>
          </a:p>
          <a:p>
            <a:pPr marL="177800" indent="-177800">
              <a:lnSpc>
                <a:spcPct val="150000"/>
              </a:lnSpc>
            </a:pPr>
            <a:r>
              <a:rPr lang="ko-KR" altLang="en-US" sz="2400" spc="-20" dirty="0">
                <a:solidFill>
                  <a:srgbClr val="FFCE32"/>
                </a:solidFill>
                <a:latin typeface="+mn-ea"/>
              </a:rPr>
              <a:t>효율적으로 관리하고 재생</a:t>
            </a:r>
            <a:r>
              <a:rPr lang="ko-KR" altLang="en-US" sz="2400" spc="-20" dirty="0">
                <a:solidFill>
                  <a:prstClr val="white"/>
                </a:solidFill>
                <a:latin typeface="+mn-ea"/>
              </a:rPr>
              <a:t>하는 음원 관리 프로그램을 </a:t>
            </a:r>
            <a:endParaRPr lang="en-US" altLang="ko-KR" sz="2400" spc="-20" dirty="0">
              <a:solidFill>
                <a:prstClr val="white"/>
              </a:solidFill>
              <a:latin typeface="+mn-ea"/>
            </a:endParaRPr>
          </a:p>
          <a:p>
            <a:pPr marL="177800" indent="-177800">
              <a:lnSpc>
                <a:spcPct val="150000"/>
              </a:lnSpc>
            </a:pPr>
            <a:r>
              <a:rPr lang="ko-KR" altLang="en-US" sz="2400" spc="-20" dirty="0">
                <a:solidFill>
                  <a:srgbClr val="FFCE32"/>
                </a:solidFill>
                <a:latin typeface="+mn-ea"/>
              </a:rPr>
              <a:t>자신만의 인터페이스와 기능</a:t>
            </a:r>
            <a:r>
              <a:rPr lang="ko-KR" altLang="en-US" sz="2400" spc="-20" dirty="0">
                <a:solidFill>
                  <a:prstClr val="white"/>
                </a:solidFill>
                <a:latin typeface="+mn-ea"/>
              </a:rPr>
              <a:t>을 넣어 만든다</a:t>
            </a:r>
            <a:r>
              <a:rPr lang="en-US" altLang="ko-KR" sz="2400" spc="-20" dirty="0">
                <a:solidFill>
                  <a:prstClr val="white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18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100754" y="129331"/>
            <a:ext cx="321253" cy="259213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r"/>
            <a:fld id="{CD11B835-C8C7-43F8-9A40-E6B116444874}" type="slidenum">
              <a:rPr lang="ko-KR" altLang="en-US" sz="1000" smtClean="0">
                <a:solidFill>
                  <a:prstClr val="black"/>
                </a:solidFill>
              </a:rPr>
              <a:pPr algn="r"/>
              <a:t>4</a:t>
            </a:fld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제목 9"/>
          <p:cNvSpPr txBox="1">
            <a:spLocks/>
          </p:cNvSpPr>
          <p:nvPr/>
        </p:nvSpPr>
        <p:spPr>
          <a:xfrm>
            <a:off x="342144" y="540271"/>
            <a:ext cx="5724636" cy="683144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5000" b="1" spc="-100" dirty="0">
                <a:solidFill>
                  <a:prstClr val="white"/>
                </a:solidFill>
              </a:rPr>
              <a:t>프로그램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1E8C1-1C73-4578-8875-29D5A6C00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637" y="1636848"/>
            <a:ext cx="3286125" cy="923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519268-2D8D-462B-ACB4-525C28638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62" y="2740371"/>
            <a:ext cx="3305175" cy="15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F698EC-E270-4B7C-9D13-81DDCF3BA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388" y="2768522"/>
            <a:ext cx="3257550" cy="166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FF400-7981-4C97-AADB-802F9E1713C6}"/>
              </a:ext>
            </a:extLst>
          </p:cNvPr>
          <p:cNvSpPr txBox="1"/>
          <p:nvPr/>
        </p:nvSpPr>
        <p:spPr>
          <a:xfrm>
            <a:off x="4684182" y="1221350"/>
            <a:ext cx="13250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46C6C"/>
                </a:solidFill>
              </a:rPr>
              <a:t>모드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E3BAF-D6ED-4F50-8CD0-42B057E381FC}"/>
              </a:ext>
            </a:extLst>
          </p:cNvPr>
          <p:cNvSpPr txBox="1"/>
          <p:nvPr/>
        </p:nvSpPr>
        <p:spPr>
          <a:xfrm>
            <a:off x="519722" y="2353024"/>
            <a:ext cx="3015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46C6C"/>
                </a:solidFill>
              </a:rPr>
              <a:t>관리자 모드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620DD-2814-4777-88E7-8DC64DD4F92B}"/>
              </a:ext>
            </a:extLst>
          </p:cNvPr>
          <p:cNvSpPr txBox="1"/>
          <p:nvPr/>
        </p:nvSpPr>
        <p:spPr>
          <a:xfrm>
            <a:off x="7158648" y="2353024"/>
            <a:ext cx="3015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46C6C"/>
                </a:solidFill>
              </a:rPr>
              <a:t>유저 모드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814DC97-1729-462D-9834-F359D5AA7E8C}"/>
              </a:ext>
            </a:extLst>
          </p:cNvPr>
          <p:cNvCxnSpPr>
            <a:stCxn id="3" idx="1"/>
            <a:endCxn id="11" idx="0"/>
          </p:cNvCxnSpPr>
          <p:nvPr/>
        </p:nvCxnSpPr>
        <p:spPr>
          <a:xfrm rot="10800000" flipV="1">
            <a:off x="2027237" y="2098810"/>
            <a:ext cx="1676400" cy="25421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FAF649B-1283-4497-BA6E-B24E65AAC3BF}"/>
              </a:ext>
            </a:extLst>
          </p:cNvPr>
          <p:cNvCxnSpPr>
            <a:cxnSpLocks/>
            <a:stCxn id="3" idx="3"/>
            <a:endCxn id="12" idx="0"/>
          </p:cNvCxnSpPr>
          <p:nvPr/>
        </p:nvCxnSpPr>
        <p:spPr>
          <a:xfrm>
            <a:off x="6989762" y="2098811"/>
            <a:ext cx="1676401" cy="25421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AAA66-E0EA-4A14-BE93-7C46B0CADAFD}"/>
              </a:ext>
            </a:extLst>
          </p:cNvPr>
          <p:cNvSpPr txBox="1"/>
          <p:nvPr/>
        </p:nvSpPr>
        <p:spPr>
          <a:xfrm>
            <a:off x="412750" y="4568450"/>
            <a:ext cx="33051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>
                <a:solidFill>
                  <a:schemeClr val="bg1"/>
                </a:solidFill>
              </a:rPr>
              <a:t>프로그램내에 </a:t>
            </a:r>
            <a:r>
              <a:rPr lang="ko-KR" altLang="en-US" dirty="0">
                <a:solidFill>
                  <a:srgbClr val="FFCE32"/>
                </a:solidFill>
              </a:rPr>
              <a:t>음악을 </a:t>
            </a:r>
            <a:endParaRPr lang="en-US" altLang="ko-KR" dirty="0">
              <a:solidFill>
                <a:srgbClr val="FFCE32"/>
              </a:solidFill>
            </a:endParaRPr>
          </a:p>
          <a:p>
            <a:r>
              <a:rPr lang="ko-KR" altLang="en-US" dirty="0">
                <a:solidFill>
                  <a:srgbClr val="FFCE32"/>
                </a:solidFill>
              </a:rPr>
              <a:t>추가하고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rgbClr val="FFCE32"/>
                </a:solidFill>
              </a:rPr>
              <a:t>관리</a:t>
            </a:r>
            <a:r>
              <a:rPr lang="ko-KR" altLang="en-US" dirty="0">
                <a:solidFill>
                  <a:schemeClr val="bg1"/>
                </a:solidFill>
              </a:rPr>
              <a:t>하는 모드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>
                <a:solidFill>
                  <a:schemeClr val="bg1"/>
                </a:solidFill>
              </a:rPr>
              <a:t>음악 정보를 컴퓨터에서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rgbClr val="FFCE32"/>
                </a:solidFill>
              </a:rPr>
              <a:t>불러오거나 저장</a:t>
            </a:r>
            <a:r>
              <a:rPr lang="ko-KR" altLang="en-US" dirty="0">
                <a:solidFill>
                  <a:schemeClr val="bg1"/>
                </a:solidFill>
              </a:rPr>
              <a:t>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78355-6A80-4760-8D11-D92C05E8CCC7}"/>
              </a:ext>
            </a:extLst>
          </p:cNvPr>
          <p:cNvSpPr txBox="1"/>
          <p:nvPr/>
        </p:nvSpPr>
        <p:spPr>
          <a:xfrm>
            <a:off x="6858868" y="4568450"/>
            <a:ext cx="3529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>
                <a:solidFill>
                  <a:schemeClr val="bg1"/>
                </a:solidFill>
              </a:rPr>
              <a:t>프로그램에 있는 음악을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rgbClr val="FFCE32"/>
                </a:solidFill>
              </a:rPr>
              <a:t>재생목록에 추가하여 재생</a:t>
            </a:r>
            <a:endParaRPr lang="en-US" altLang="ko-KR" dirty="0">
              <a:solidFill>
                <a:srgbClr val="FFCE32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>
                <a:solidFill>
                  <a:srgbClr val="FFCE32"/>
                </a:solidFill>
              </a:rPr>
              <a:t>음악 검색을 여러 방법</a:t>
            </a:r>
            <a:r>
              <a:rPr lang="ko-KR" altLang="en-US" dirty="0">
                <a:solidFill>
                  <a:schemeClr val="bg1"/>
                </a:solidFill>
              </a:rPr>
              <a:t>으로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곡명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가수명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앨범명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장르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100754" y="129331"/>
            <a:ext cx="321253" cy="259213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r"/>
            <a:fld id="{CD11B835-C8C7-43F8-9A40-E6B116444874}" type="slidenum">
              <a:rPr lang="ko-KR" altLang="en-US" sz="1000" smtClean="0">
                <a:solidFill>
                  <a:prstClr val="black"/>
                </a:solidFill>
              </a:rPr>
              <a:pPr algn="r"/>
              <a:t>5</a:t>
            </a:fld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제목 9"/>
          <p:cNvSpPr txBox="1">
            <a:spLocks/>
          </p:cNvSpPr>
          <p:nvPr/>
        </p:nvSpPr>
        <p:spPr>
          <a:xfrm>
            <a:off x="342144" y="540271"/>
            <a:ext cx="5724636" cy="683144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5000" b="1" spc="-100" dirty="0">
                <a:solidFill>
                  <a:prstClr val="white"/>
                </a:solidFill>
              </a:rPr>
              <a:t>사용한 자료구조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FF400-7981-4C97-AADB-802F9E1713C6}"/>
              </a:ext>
            </a:extLst>
          </p:cNvPr>
          <p:cNvSpPr txBox="1"/>
          <p:nvPr/>
        </p:nvSpPr>
        <p:spPr>
          <a:xfrm>
            <a:off x="325376" y="1574481"/>
            <a:ext cx="350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46C6C"/>
                </a:solidFill>
              </a:rPr>
              <a:t>Binary Search Tree</a:t>
            </a:r>
            <a:endParaRPr lang="ko-KR" altLang="en-US" sz="2400" b="1" dirty="0">
              <a:solidFill>
                <a:srgbClr val="F46C6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7AAA66-E0EA-4A14-BE93-7C46B0CADAFD}"/>
                  </a:ext>
                </a:extLst>
              </p:cNvPr>
              <p:cNvSpPr txBox="1"/>
              <p:nvPr/>
            </p:nvSpPr>
            <p:spPr>
              <a:xfrm>
                <a:off x="702184" y="2152837"/>
                <a:ext cx="90370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solidFill>
                      <a:schemeClr val="bg1"/>
                    </a:solidFill>
                    <a:latin typeface="+mn-ea"/>
                  </a:rPr>
                  <a:t>〮 이진 트리 기반의 탐색을 위한 자료 구조로 평균 시간복잡도</a:t>
                </a:r>
                <a:r>
                  <a:rPr lang="ko-KR" altLang="en-US" sz="1800" dirty="0">
                    <a:solidFill>
                      <a:srgbClr val="FFCE32"/>
                    </a:solidFill>
                    <a:latin typeface="+mn-ea"/>
                  </a:rPr>
                  <a:t> </a:t>
                </a:r>
                <a:r>
                  <a:rPr lang="en-US" altLang="ko-KR" sz="1800" dirty="0">
                    <a:solidFill>
                      <a:srgbClr val="FFCE32"/>
                    </a:solidFill>
                    <a:latin typeface="+mn-ea"/>
                  </a:rPr>
                  <a:t>Big O</a:t>
                </a:r>
                <a:r>
                  <a:rPr lang="ko-KR" altLang="en-US" sz="1800" dirty="0">
                    <a:solidFill>
                      <a:srgbClr val="FFCE32"/>
                    </a:solidFill>
                    <a:latin typeface="+mn-ea"/>
                  </a:rPr>
                  <a:t>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b="0" i="1" smtClean="0">
                            <a:solidFill>
                              <a:srgbClr val="FFCE3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rgbClr val="FFCE3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800" b="0" i="1" smtClean="0">
                            <a:solidFill>
                              <a:srgbClr val="FFCE3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ko-KR" alt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800" dirty="0">
                    <a:solidFill>
                      <a:schemeClr val="bg1"/>
                    </a:solidFill>
                    <a:latin typeface="+mn-ea"/>
                  </a:rPr>
                  <a:t>로 </a:t>
                </a:r>
                <a:endParaRPr lang="en-US" altLang="ko-KR" sz="1800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1800" dirty="0">
                    <a:solidFill>
                      <a:schemeClr val="bg1"/>
                    </a:solidFill>
                    <a:latin typeface="+mn-ea"/>
                  </a:rPr>
                  <a:t>    탐색이 빠르기</a:t>
                </a:r>
                <a:r>
                  <a:rPr lang="ko-KR" altLang="en-US" sz="1800" dirty="0">
                    <a:solidFill>
                      <a:srgbClr val="FFCE32"/>
                    </a:solidFill>
                    <a:latin typeface="+mn-ea"/>
                  </a:rPr>
                  <a:t> 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+mn-ea"/>
                  </a:rPr>
                  <a:t>때문에 </a:t>
                </a:r>
                <a:r>
                  <a:rPr lang="ko-KR" altLang="en-US" sz="1800" dirty="0">
                    <a:solidFill>
                      <a:srgbClr val="FFCE32"/>
                    </a:solidFill>
                    <a:latin typeface="+mn-ea"/>
                  </a:rPr>
                  <a:t>잦은 탐색이 필요한 리스트에 사용</a:t>
                </a:r>
                <a:r>
                  <a:rPr lang="ko-KR" altLang="en-US" sz="1800" dirty="0">
                    <a:solidFill>
                      <a:schemeClr val="bg1"/>
                    </a:solidFill>
                    <a:latin typeface="+mn-ea"/>
                  </a:rPr>
                  <a:t>했다</a:t>
                </a:r>
                <a:r>
                  <a:rPr lang="en-US" altLang="ko-KR" sz="180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endParaRPr lang="en-US" altLang="ko-KR" sz="1800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1800" dirty="0">
                    <a:solidFill>
                      <a:schemeClr val="bg1"/>
                    </a:solidFill>
                    <a:latin typeface="+mn-ea"/>
                  </a:rPr>
                  <a:t>〮 사용한 리스트</a:t>
                </a:r>
                <a:endParaRPr lang="en-US" altLang="ko-KR" sz="1800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en-US" altLang="ko-KR" sz="1800" dirty="0">
                    <a:solidFill>
                      <a:schemeClr val="bg1"/>
                    </a:solidFill>
                    <a:latin typeface="+mn-ea"/>
                  </a:rPr>
                  <a:t>    Song List, Genre List, Artist List, Album List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7AAA66-E0EA-4A14-BE93-7C46B0CA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4" y="2152837"/>
                <a:ext cx="9037004" cy="1477328"/>
              </a:xfrm>
              <a:prstGeom prst="rect">
                <a:avLst/>
              </a:prstGeom>
              <a:blipFill>
                <a:blip r:embed="rId4"/>
                <a:stretch>
                  <a:fillRect l="-539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7878355-6A80-4760-8D11-D92C05E8CCC7}"/>
              </a:ext>
            </a:extLst>
          </p:cNvPr>
          <p:cNvSpPr txBox="1"/>
          <p:nvPr/>
        </p:nvSpPr>
        <p:spPr>
          <a:xfrm>
            <a:off x="731646" y="4652771"/>
            <a:ext cx="9007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〮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고정된 크기로 된 클래스 배열 자료 구조 </a:t>
            </a:r>
            <a:r>
              <a:rPr lang="en-US" altLang="ko-KR" sz="1800" dirty="0">
                <a:solidFill>
                  <a:srgbClr val="FFCE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O</a:t>
            </a:r>
            <a:r>
              <a:rPr lang="ko-KR" altLang="en-US" sz="1800" dirty="0">
                <a:solidFill>
                  <a:srgbClr val="FFCE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solidFill>
                  <a:srgbClr val="FFCE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탐색이 느리다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〮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800" dirty="0">
                <a:solidFill>
                  <a:srgbClr val="FFCE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한정된 길이 안에서 빠르게 접근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즉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리스트 전체 출력 후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solidFill>
                  <a:srgbClr val="FFCE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접근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정보를 얻거나 삭제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위치 변경을 해야 하는 리스트에 사용했다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〮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리스트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Play List, Most Play List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072BD-61A8-43FB-AE52-0112A0FF1174}"/>
              </a:ext>
            </a:extLst>
          </p:cNvPr>
          <p:cNvSpPr txBox="1"/>
          <p:nvPr/>
        </p:nvSpPr>
        <p:spPr>
          <a:xfrm>
            <a:off x="-256740" y="4074415"/>
            <a:ext cx="350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46C6C"/>
                </a:solidFill>
              </a:rPr>
              <a:t>Array List</a:t>
            </a:r>
            <a:endParaRPr lang="ko-KR" altLang="en-US" sz="2400" b="1" dirty="0">
              <a:solidFill>
                <a:srgbClr val="F4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0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100754" y="129331"/>
            <a:ext cx="321253" cy="259213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r"/>
            <a:fld id="{CD11B835-C8C7-43F8-9A40-E6B116444874}" type="slidenum">
              <a:rPr lang="ko-KR" altLang="en-US" sz="1000" smtClean="0">
                <a:solidFill>
                  <a:prstClr val="black"/>
                </a:solidFill>
              </a:rPr>
              <a:pPr algn="r"/>
              <a:t>6</a:t>
            </a:fld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1" name="제목 9"/>
          <p:cNvSpPr txBox="1">
            <a:spLocks/>
          </p:cNvSpPr>
          <p:nvPr/>
        </p:nvSpPr>
        <p:spPr>
          <a:xfrm>
            <a:off x="342144" y="540271"/>
            <a:ext cx="5724636" cy="683144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5000" b="1" spc="-100" dirty="0">
                <a:solidFill>
                  <a:prstClr val="white"/>
                </a:solidFill>
              </a:rPr>
              <a:t>추가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FF400-7981-4C97-AADB-802F9E1713C6}"/>
              </a:ext>
            </a:extLst>
          </p:cNvPr>
          <p:cNvSpPr txBox="1"/>
          <p:nvPr/>
        </p:nvSpPr>
        <p:spPr>
          <a:xfrm>
            <a:off x="325376" y="1349693"/>
            <a:ext cx="350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b="1" dirty="0">
              <a:solidFill>
                <a:srgbClr val="F46C6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AAA66-E0EA-4A14-BE93-7C46B0CADAFD}"/>
              </a:ext>
            </a:extLst>
          </p:cNvPr>
          <p:cNvSpPr txBox="1"/>
          <p:nvPr/>
        </p:nvSpPr>
        <p:spPr>
          <a:xfrm>
            <a:off x="343248" y="1429987"/>
            <a:ext cx="90370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〮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가수명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검색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앨범명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검색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을 위한 </a:t>
            </a:r>
            <a:r>
              <a:rPr lang="en-US" altLang="ko-KR" sz="2000" b="1" dirty="0">
                <a:solidFill>
                  <a:srgbClr val="FFCE32"/>
                </a:solidFill>
                <a:latin typeface="+mn-ea"/>
              </a:rPr>
              <a:t>Artist List</a:t>
            </a:r>
            <a:r>
              <a:rPr lang="ko-KR" altLang="en-US" sz="2000" b="1" dirty="0">
                <a:solidFill>
                  <a:srgbClr val="FFCE32"/>
                </a:solidFill>
                <a:latin typeface="+mn-ea"/>
              </a:rPr>
              <a:t>와 </a:t>
            </a:r>
            <a:r>
              <a:rPr lang="en-US" altLang="ko-KR" sz="2000" b="1" dirty="0">
                <a:solidFill>
                  <a:srgbClr val="FFCE32"/>
                </a:solidFill>
                <a:latin typeface="+mn-ea"/>
              </a:rPr>
              <a:t>Album</a:t>
            </a:r>
            <a:r>
              <a:rPr lang="ko-KR" altLang="en-US" sz="2000" b="1" dirty="0">
                <a:solidFill>
                  <a:srgbClr val="FFCE32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CE32"/>
                </a:solidFill>
                <a:latin typeface="+mn-ea"/>
              </a:rPr>
              <a:t>List</a:t>
            </a:r>
            <a:r>
              <a:rPr lang="ko-KR" altLang="en-US" sz="2000" b="1" dirty="0">
                <a:solidFill>
                  <a:srgbClr val="FFCE32"/>
                </a:solidFill>
                <a:latin typeface="+mn-ea"/>
              </a:rPr>
              <a:t> 사용</a:t>
            </a:r>
            <a:endParaRPr lang="en-US" altLang="ko-KR" sz="2000" b="1" dirty="0">
              <a:solidFill>
                <a:srgbClr val="FFCE32"/>
              </a:solidFill>
              <a:latin typeface="+mn-ea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〮</a:t>
            </a:r>
            <a:r>
              <a:rPr lang="ko-KR" altLang="en-US" sz="2000" b="1" dirty="0">
                <a:solidFill>
                  <a:srgbClr val="FFCE32"/>
                </a:solidFill>
                <a:latin typeface="+mn-ea"/>
              </a:rPr>
              <a:t>콘솔 클리어</a:t>
            </a:r>
            <a:endParaRPr lang="en-US" altLang="ko-KR" sz="2000" b="1" dirty="0">
              <a:solidFill>
                <a:srgbClr val="FFCE32"/>
              </a:solidFill>
              <a:latin typeface="+mn-ea"/>
            </a:endParaRPr>
          </a:p>
          <a:p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〮</a:t>
            </a:r>
            <a:r>
              <a:rPr lang="ko-KR" altLang="en-US" sz="3600" b="1" dirty="0">
                <a:solidFill>
                  <a:srgbClr val="FFCE32"/>
                </a:solidFill>
                <a:latin typeface="+mn-ea"/>
              </a:rPr>
              <a:t>음악 재생</a:t>
            </a:r>
            <a:endParaRPr lang="en-US" altLang="ko-KR" sz="3600" b="1" dirty="0">
              <a:solidFill>
                <a:srgbClr val="FFCE32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FFCE32"/>
                </a:solidFill>
                <a:latin typeface="+mn-ea"/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이전 곡 재생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다음 곡 재생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재생 중지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DA187-9704-46EF-A842-8A8919E7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49" y="3637107"/>
            <a:ext cx="5076825" cy="3590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76F5BF-F531-4707-AB0C-D6CD969F7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29" y="3046557"/>
            <a:ext cx="3257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100754" y="129331"/>
            <a:ext cx="321253" cy="259213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r"/>
            <a:fld id="{CD11B835-C8C7-43F8-9A40-E6B116444874}" type="slidenum">
              <a:rPr lang="ko-KR" altLang="en-US" sz="10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8372" y="2988543"/>
            <a:ext cx="4876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나눔고딕" panose="020B0600000101010101" charset="-127"/>
              </a:rPr>
              <a:t>프로그램 시연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10142</TotalTime>
  <Words>275</Words>
  <Application>Microsoft Office PowerPoint</Application>
  <PresentationFormat>사용자 지정</PresentationFormat>
  <Paragraphs>68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Times New Roman</vt:lpstr>
      <vt:lpstr>Arial</vt:lpstr>
      <vt:lpstr>Cambria Math</vt:lpstr>
      <vt:lpstr>한컴 고딕</vt:lpstr>
      <vt:lpstr>나눔고딕 ExtraBold</vt:lpstr>
      <vt:lpstr>나눔고딕</vt:lpstr>
      <vt:lpstr>맑은 고딕</vt:lpstr>
      <vt:lpstr>Office 테마</vt:lpstr>
      <vt:lpstr>1_Office 테마</vt:lpstr>
      <vt:lpstr>Music Player 프로젝트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Yujin</cp:lastModifiedBy>
  <cp:revision>180</cp:revision>
  <cp:lastPrinted>2011-08-28T20:58:26Z</cp:lastPrinted>
  <dcterms:created xsi:type="dcterms:W3CDTF">2011-08-16T07:24:57Z</dcterms:created>
  <dcterms:modified xsi:type="dcterms:W3CDTF">2018-12-01T12:40:06Z</dcterms:modified>
</cp:coreProperties>
</file>