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565656"/>
    <a:srgbClr val="E6E6E6"/>
    <a:srgbClr val="7F7F7F"/>
    <a:srgbClr val="AEAEAE"/>
    <a:srgbClr val="9BE5FF"/>
    <a:srgbClr val="FF9201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E17DA-0C0C-4585-9BDB-424AB8B3940C}" v="10" dt="2019-05-05T14:50:07.386"/>
    <p1510:client id="{6E1F075B-C9EE-4E64-95D3-9FD671E923EE}" v="463" dt="2019-05-05T15:31:15.876"/>
    <p1510:client id="{7482DF20-4907-4BF3-9D14-84DAD34165B9}" v="123" dt="2019-05-05T14:57:47.524"/>
    <p1510:client id="{8B4076B9-4B2E-4E6A-B13C-DB982816FE48}" v="137" dt="2019-05-05T15:28:49.590"/>
    <p1510:client id="{AFFA6FB2-387E-46DF-8D32-CE02390CDACD}" v="1074" dt="2019-05-05T15:29:54.500"/>
    <p1510:client id="{B7E1F43E-69B7-402D-9B83-BA81C3FAC0BD}" v="339" dt="2019-05-05T15:15:17.480"/>
    <p1510:client id="{D4975EC0-8CA4-4BE2-9FDD-F4E47B15B1DC}" v="144" dt="2019-05-05T15:27:49.904"/>
    <p1510:client id="{EB8DBAE6-EA33-4330-80D3-EF38654183C8}" v="1" dt="2019-05-05T14:51:43.724"/>
    <p1510:client id="{F4A58A90-3A09-4CC4-A842-CC2ECD5C25BB}" v="1" dt="2019-05-05T14:57:57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준" userId="47cb6f9fd878d3b5" providerId="LiveId" clId="{8B4076B9-4B2E-4E6A-B13C-DB982816FE48}"/>
    <pc:docChg chg="undo custSel modSld">
      <pc:chgData name="김 동준" userId="47cb6f9fd878d3b5" providerId="LiveId" clId="{8B4076B9-4B2E-4E6A-B13C-DB982816FE48}" dt="2019-05-05T15:28:49.590" v="136" actId="1076"/>
      <pc:docMkLst>
        <pc:docMk/>
      </pc:docMkLst>
      <pc:sldChg chg="modSp">
        <pc:chgData name="김 동준" userId="47cb6f9fd878d3b5" providerId="LiveId" clId="{8B4076B9-4B2E-4E6A-B13C-DB982816FE48}" dt="2019-05-05T14:51:25.237" v="81"/>
        <pc:sldMkLst>
          <pc:docMk/>
          <pc:sldMk cId="1789343401" sldId="256"/>
        </pc:sldMkLst>
        <pc:spChg chg="mod">
          <ac:chgData name="김 동준" userId="47cb6f9fd878d3b5" providerId="LiveId" clId="{8B4076B9-4B2E-4E6A-B13C-DB982816FE48}" dt="2019-05-05T14:51:25.237" v="81"/>
          <ac:spMkLst>
            <pc:docMk/>
            <pc:sldMk cId="1789343401" sldId="256"/>
            <ac:spMk id="3" creationId="{DAEAEECE-2B5F-401C-9C0F-96969F3E6EEB}"/>
          </ac:spMkLst>
        </pc:spChg>
      </pc:sldChg>
      <pc:sldChg chg="modSp">
        <pc:chgData name="김 동준" userId="47cb6f9fd878d3b5" providerId="LiveId" clId="{8B4076B9-4B2E-4E6A-B13C-DB982816FE48}" dt="2019-05-05T15:19:47.242" v="134" actId="207"/>
        <pc:sldMkLst>
          <pc:docMk/>
          <pc:sldMk cId="736171829" sldId="257"/>
        </pc:sldMkLst>
        <pc:spChg chg="mod">
          <ac:chgData name="김 동준" userId="47cb6f9fd878d3b5" providerId="LiveId" clId="{8B4076B9-4B2E-4E6A-B13C-DB982816FE48}" dt="2019-05-05T14:40:51.295" v="18"/>
          <ac:spMkLst>
            <pc:docMk/>
            <pc:sldMk cId="736171829" sldId="257"/>
            <ac:spMk id="2" creationId="{7FAEC208-DBD5-47D2-B60E-028B1E48CDD8}"/>
          </ac:spMkLst>
        </pc:spChg>
        <pc:spChg chg="mod">
          <ac:chgData name="김 동준" userId="47cb6f9fd878d3b5" providerId="LiveId" clId="{8B4076B9-4B2E-4E6A-B13C-DB982816FE48}" dt="2019-05-05T15:19:03.282" v="133" actId="207"/>
          <ac:spMkLst>
            <pc:docMk/>
            <pc:sldMk cId="736171829" sldId="257"/>
            <ac:spMk id="3" creationId="{1C2DC1E3-01AF-4549-92A8-F64B2E310D1C}"/>
          </ac:spMkLst>
        </pc:spChg>
        <pc:spChg chg="mod">
          <ac:chgData name="김 동준" userId="47cb6f9fd878d3b5" providerId="LiveId" clId="{8B4076B9-4B2E-4E6A-B13C-DB982816FE48}" dt="2019-05-05T15:19:47.242" v="134" actId="207"/>
          <ac:spMkLst>
            <pc:docMk/>
            <pc:sldMk cId="736171829" sldId="257"/>
            <ac:spMk id="4" creationId="{3AD1BA41-8DE7-49B7-A08B-C60ACBBE5F76}"/>
          </ac:spMkLst>
        </pc:spChg>
      </pc:sldChg>
      <pc:sldChg chg="addSp delSp modSp">
        <pc:chgData name="김 동준" userId="47cb6f9fd878d3b5" providerId="LiveId" clId="{8B4076B9-4B2E-4E6A-B13C-DB982816FE48}" dt="2019-05-05T15:10:59.692" v="131" actId="1076"/>
        <pc:sldMkLst>
          <pc:docMk/>
          <pc:sldMk cId="66947037" sldId="258"/>
        </pc:sldMkLst>
        <pc:spChg chg="mod">
          <ac:chgData name="김 동준" userId="47cb6f9fd878d3b5" providerId="LiveId" clId="{8B4076B9-4B2E-4E6A-B13C-DB982816FE48}" dt="2019-05-05T15:08:45.264" v="121" actId="27636"/>
          <ac:spMkLst>
            <pc:docMk/>
            <pc:sldMk cId="66947037" sldId="258"/>
            <ac:spMk id="7" creationId="{32A6F56E-5B2C-4D79-A7D0-7029683F9887}"/>
          </ac:spMkLst>
        </pc:spChg>
        <pc:picChg chg="add del mod">
          <ac:chgData name="김 동준" userId="47cb6f9fd878d3b5" providerId="LiveId" clId="{8B4076B9-4B2E-4E6A-B13C-DB982816FE48}" dt="2019-05-05T15:10:57.826" v="129" actId="478"/>
          <ac:picMkLst>
            <pc:docMk/>
            <pc:sldMk cId="66947037" sldId="258"/>
            <ac:picMk id="5" creationId="{A361C011-9B0D-4567-B09E-D254EEB292D7}"/>
          </ac:picMkLst>
        </pc:picChg>
        <pc:picChg chg="add del">
          <ac:chgData name="김 동준" userId="47cb6f9fd878d3b5" providerId="LiveId" clId="{8B4076B9-4B2E-4E6A-B13C-DB982816FE48}" dt="2019-05-05T15:00:13.881" v="84"/>
          <ac:picMkLst>
            <pc:docMk/>
            <pc:sldMk cId="66947037" sldId="258"/>
            <ac:picMk id="6" creationId="{9CA32E0D-A638-4A9B-973A-829B111B053E}"/>
          </ac:picMkLst>
        </pc:picChg>
        <pc:picChg chg="mod">
          <ac:chgData name="김 동준" userId="47cb6f9fd878d3b5" providerId="LiveId" clId="{8B4076B9-4B2E-4E6A-B13C-DB982816FE48}" dt="2019-05-05T15:10:59.692" v="131" actId="1076"/>
          <ac:picMkLst>
            <pc:docMk/>
            <pc:sldMk cId="66947037" sldId="258"/>
            <ac:picMk id="6" creationId="{C965944A-EC38-4000-9AEC-777650AC3EAA}"/>
          </ac:picMkLst>
        </pc:picChg>
      </pc:sldChg>
      <pc:sldChg chg="addSp delSp modSp">
        <pc:chgData name="김 동준" userId="47cb6f9fd878d3b5" providerId="LiveId" clId="{8B4076B9-4B2E-4E6A-B13C-DB982816FE48}" dt="2019-05-05T15:28:49.590" v="136" actId="1076"/>
        <pc:sldMkLst>
          <pc:docMk/>
          <pc:sldMk cId="3593336394" sldId="259"/>
        </pc:sldMkLst>
        <pc:spChg chg="add del">
          <ac:chgData name="김 동준" userId="47cb6f9fd878d3b5" providerId="LiveId" clId="{8B4076B9-4B2E-4E6A-B13C-DB982816FE48}" dt="2019-05-05T15:00:50.271" v="95"/>
          <ac:spMkLst>
            <pc:docMk/>
            <pc:sldMk cId="3593336394" sldId="259"/>
            <ac:spMk id="3" creationId="{19EC6F3D-CD00-4A3A-9C56-B385BEC69EDC}"/>
          </ac:spMkLst>
        </pc:spChg>
        <pc:graphicFrameChg chg="add del mod modGraphic">
          <ac:chgData name="김 동준" userId="47cb6f9fd878d3b5" providerId="LiveId" clId="{8B4076B9-4B2E-4E6A-B13C-DB982816FE48}" dt="2019-05-05T15:28:49.590" v="136" actId="1076"/>
          <ac:graphicFrameMkLst>
            <pc:docMk/>
            <pc:sldMk cId="3593336394" sldId="259"/>
            <ac:graphicFrameMk id="6" creationId="{119E2805-B0E8-4518-A954-36CD8954DC0D}"/>
          </ac:graphicFrameMkLst>
        </pc:graphicFrameChg>
      </pc:sldChg>
    </pc:docChg>
  </pc:docChgLst>
  <pc:docChgLst>
    <pc:chgData name="YuJin Jang" userId="74ab252158a5c765" providerId="LiveId" clId="{AFFA6FB2-387E-46DF-8D32-CE02390CDACD}"/>
    <pc:docChg chg="undo redo custSel modSld">
      <pc:chgData name="YuJin Jang" userId="74ab252158a5c765" providerId="LiveId" clId="{AFFA6FB2-387E-46DF-8D32-CE02390CDACD}" dt="2019-05-05T15:29:54.500" v="1070" actId="478"/>
      <pc:docMkLst>
        <pc:docMk/>
      </pc:docMkLst>
      <pc:sldChg chg="addSp modSp setBg">
        <pc:chgData name="YuJin Jang" userId="74ab252158a5c765" providerId="LiveId" clId="{AFFA6FB2-387E-46DF-8D32-CE02390CDACD}" dt="2019-05-05T15:01:45.368" v="87" actId="1076"/>
        <pc:sldMkLst>
          <pc:docMk/>
          <pc:sldMk cId="1789343401" sldId="256"/>
        </pc:sldMkLst>
        <pc:picChg chg="add mod">
          <ac:chgData name="YuJin Jang" userId="74ab252158a5c765" providerId="LiveId" clId="{AFFA6FB2-387E-46DF-8D32-CE02390CDACD}" dt="2019-05-05T15:01:45.368" v="87" actId="1076"/>
          <ac:picMkLst>
            <pc:docMk/>
            <pc:sldMk cId="1789343401" sldId="256"/>
            <ac:picMk id="7" creationId="{E8978646-9D8E-406E-9A4E-074AE79ED918}"/>
          </ac:picMkLst>
        </pc:picChg>
      </pc:sldChg>
      <pc:sldChg chg="addSp modSp setBg">
        <pc:chgData name="YuJin Jang" userId="74ab252158a5c765" providerId="LiveId" clId="{AFFA6FB2-387E-46DF-8D32-CE02390CDACD}" dt="2019-05-05T15:25:02.637" v="963" actId="1076"/>
        <pc:sldMkLst>
          <pc:docMk/>
          <pc:sldMk cId="736171829" sldId="257"/>
        </pc:sldMkLst>
        <pc:spChg chg="mod">
          <ac:chgData name="YuJin Jang" userId="74ab252158a5c765" providerId="LiveId" clId="{AFFA6FB2-387E-46DF-8D32-CE02390CDACD}" dt="2019-05-05T15:25:02.637" v="963" actId="1076"/>
          <ac:spMkLst>
            <pc:docMk/>
            <pc:sldMk cId="736171829" sldId="257"/>
            <ac:spMk id="2" creationId="{7FAEC208-DBD5-47D2-B60E-028B1E48CDD8}"/>
          </ac:spMkLst>
        </pc:spChg>
        <pc:spChg chg="mod">
          <ac:chgData name="YuJin Jang" userId="74ab252158a5c765" providerId="LiveId" clId="{AFFA6FB2-387E-46DF-8D32-CE02390CDACD}" dt="2019-05-05T15:19:56.347" v="951" actId="20577"/>
          <ac:spMkLst>
            <pc:docMk/>
            <pc:sldMk cId="736171829" sldId="257"/>
            <ac:spMk id="3" creationId="{1C2DC1E3-01AF-4549-92A8-F64B2E310D1C}"/>
          </ac:spMkLst>
        </pc:spChg>
        <pc:spChg chg="add mod">
          <ac:chgData name="YuJin Jang" userId="74ab252158a5c765" providerId="LiveId" clId="{AFFA6FB2-387E-46DF-8D32-CE02390CDACD}" dt="2019-05-05T15:20:16.328" v="954" actId="1076"/>
          <ac:spMkLst>
            <pc:docMk/>
            <pc:sldMk cId="736171829" sldId="257"/>
            <ac:spMk id="4" creationId="{3AD1BA41-8DE7-49B7-A08B-C60ACBBE5F76}"/>
          </ac:spMkLst>
        </pc:spChg>
        <pc:picChg chg="mod">
          <ac:chgData name="YuJin Jang" userId="74ab252158a5c765" providerId="LiveId" clId="{AFFA6FB2-387E-46DF-8D32-CE02390CDACD}" dt="2019-05-05T15:02:26.170" v="92" actId="1076"/>
          <ac:picMkLst>
            <pc:docMk/>
            <pc:sldMk cId="736171829" sldId="257"/>
            <ac:picMk id="5" creationId="{E3EBB39D-EB3C-419E-98B8-DF1AE44F56D2}"/>
          </ac:picMkLst>
        </pc:picChg>
        <pc:picChg chg="mod">
          <ac:chgData name="YuJin Jang" userId="74ab252158a5c765" providerId="LiveId" clId="{AFFA6FB2-387E-46DF-8D32-CE02390CDACD}" dt="2019-05-05T14:54:06.428" v="5" actId="1076"/>
          <ac:picMkLst>
            <pc:docMk/>
            <pc:sldMk cId="736171829" sldId="257"/>
            <ac:picMk id="12" creationId="{5231C309-A8B4-4C82-A851-FE6146BEBDFD}"/>
          </ac:picMkLst>
        </pc:picChg>
      </pc:sldChg>
      <pc:sldChg chg="addSp delSp modSp">
        <pc:chgData name="YuJin Jang" userId="74ab252158a5c765" providerId="LiveId" clId="{AFFA6FB2-387E-46DF-8D32-CE02390CDACD}" dt="2019-05-05T15:26:05.121" v="1028" actId="14100"/>
        <pc:sldMkLst>
          <pc:docMk/>
          <pc:sldMk cId="66947037" sldId="258"/>
        </pc:sldMkLst>
        <pc:spChg chg="del">
          <ac:chgData name="YuJin Jang" userId="74ab252158a5c765" providerId="LiveId" clId="{AFFA6FB2-387E-46DF-8D32-CE02390CDACD}" dt="2019-05-05T15:00:04.163" v="60" actId="478"/>
          <ac:spMkLst>
            <pc:docMk/>
            <pc:sldMk cId="66947037" sldId="258"/>
            <ac:spMk id="2" creationId="{ACDAB29E-8352-44B7-88F6-794825E6EC8B}"/>
          </ac:spMkLst>
        </pc:spChg>
        <pc:spChg chg="mod">
          <ac:chgData name="YuJin Jang" userId="74ab252158a5c765" providerId="LiveId" clId="{AFFA6FB2-387E-46DF-8D32-CE02390CDACD}" dt="2019-05-05T15:23:03.609" v="960" actId="207"/>
          <ac:spMkLst>
            <pc:docMk/>
            <pc:sldMk cId="66947037" sldId="258"/>
            <ac:spMk id="7" creationId="{32A6F56E-5B2C-4D79-A7D0-7029683F9887}"/>
          </ac:spMkLst>
        </pc:spChg>
        <pc:spChg chg="add del mod">
          <ac:chgData name="YuJin Jang" userId="74ab252158a5c765" providerId="LiveId" clId="{AFFA6FB2-387E-46DF-8D32-CE02390CDACD}" dt="2019-05-05T15:25:13.834" v="966" actId="478"/>
          <ac:spMkLst>
            <pc:docMk/>
            <pc:sldMk cId="66947037" sldId="258"/>
            <ac:spMk id="8" creationId="{1780955D-2C98-4F0F-B02F-133FC06A9C13}"/>
          </ac:spMkLst>
        </pc:spChg>
        <pc:spChg chg="add del mod">
          <ac:chgData name="YuJin Jang" userId="74ab252158a5c765" providerId="LiveId" clId="{AFFA6FB2-387E-46DF-8D32-CE02390CDACD}" dt="2019-05-05T15:00:06.168" v="61" actId="478"/>
          <ac:spMkLst>
            <pc:docMk/>
            <pc:sldMk cId="66947037" sldId="258"/>
            <ac:spMk id="9" creationId="{4E849E51-B613-45B1-9463-F513BC967936}"/>
          </ac:spMkLst>
        </pc:spChg>
        <pc:spChg chg="add del">
          <ac:chgData name="YuJin Jang" userId="74ab252158a5c765" providerId="LiveId" clId="{AFFA6FB2-387E-46DF-8D32-CE02390CDACD}" dt="2019-05-05T15:25:12.231" v="965"/>
          <ac:spMkLst>
            <pc:docMk/>
            <pc:sldMk cId="66947037" sldId="258"/>
            <ac:spMk id="11" creationId="{83F7BCD0-E95D-4F10-84F9-1E5B64130A09}"/>
          </ac:spMkLst>
        </pc:spChg>
        <pc:spChg chg="add mod">
          <ac:chgData name="YuJin Jang" userId="74ab252158a5c765" providerId="LiveId" clId="{AFFA6FB2-387E-46DF-8D32-CE02390CDACD}" dt="2019-05-05T15:25:19.476" v="982"/>
          <ac:spMkLst>
            <pc:docMk/>
            <pc:sldMk cId="66947037" sldId="258"/>
            <ac:spMk id="12" creationId="{DEA796DA-F38F-46D8-B714-7F9E6D7993C5}"/>
          </ac:spMkLst>
        </pc:spChg>
        <pc:picChg chg="mod">
          <ac:chgData name="YuJin Jang" userId="74ab252158a5c765" providerId="LiveId" clId="{AFFA6FB2-387E-46DF-8D32-CE02390CDACD}" dt="2019-05-05T15:26:05.121" v="1028" actId="14100"/>
          <ac:picMkLst>
            <pc:docMk/>
            <pc:sldMk cId="66947037" sldId="258"/>
            <ac:picMk id="2" creationId="{FE4DF4BF-9246-4F32-8AB5-5B4640C45474}"/>
          </ac:picMkLst>
        </pc:picChg>
        <pc:picChg chg="add">
          <ac:chgData name="YuJin Jang" userId="74ab252158a5c765" providerId="LiveId" clId="{AFFA6FB2-387E-46DF-8D32-CE02390CDACD}" dt="2019-05-05T14:59:47.962" v="41"/>
          <ac:picMkLst>
            <pc:docMk/>
            <pc:sldMk cId="66947037" sldId="258"/>
            <ac:picMk id="6" creationId="{C965944A-EC38-4000-9AEC-777650AC3EAA}"/>
          </ac:picMkLst>
        </pc:picChg>
      </pc:sldChg>
      <pc:sldChg chg="addSp delSp modSp">
        <pc:chgData name="YuJin Jang" userId="74ab252158a5c765" providerId="LiveId" clId="{AFFA6FB2-387E-46DF-8D32-CE02390CDACD}" dt="2019-05-05T15:29:54.500" v="1070" actId="478"/>
        <pc:sldMkLst>
          <pc:docMk/>
          <pc:sldMk cId="3593336394" sldId="259"/>
        </pc:sldMkLst>
        <pc:spChg chg="del">
          <ac:chgData name="YuJin Jang" userId="74ab252158a5c765" providerId="LiveId" clId="{AFFA6FB2-387E-46DF-8D32-CE02390CDACD}" dt="2019-05-05T15:00:10.871" v="62" actId="478"/>
          <ac:spMkLst>
            <pc:docMk/>
            <pc:sldMk cId="3593336394" sldId="259"/>
            <ac:spMk id="2" creationId="{BE02A178-1B1B-4F63-B649-648EEEF9D77C}"/>
          </ac:spMkLst>
        </pc:spChg>
        <pc:spChg chg="add del mod">
          <ac:chgData name="YuJin Jang" userId="74ab252158a5c765" providerId="LiveId" clId="{AFFA6FB2-387E-46DF-8D32-CE02390CDACD}" dt="2019-05-05T15:25:28.004" v="983" actId="478"/>
          <ac:spMkLst>
            <pc:docMk/>
            <pc:sldMk cId="3593336394" sldId="259"/>
            <ac:spMk id="5" creationId="{3FE13BCF-62F2-4F95-8943-FDD18B9411CB}"/>
          </ac:spMkLst>
        </pc:spChg>
        <pc:spChg chg="add mod">
          <ac:chgData name="YuJin Jang" userId="74ab252158a5c765" providerId="LiveId" clId="{AFFA6FB2-387E-46DF-8D32-CE02390CDACD}" dt="2019-05-05T15:25:36.298" v="1025" actId="20577"/>
          <ac:spMkLst>
            <pc:docMk/>
            <pc:sldMk cId="3593336394" sldId="259"/>
            <ac:spMk id="7" creationId="{170666D6-D6FA-4989-B9C0-CC3E8EF42AF6}"/>
          </ac:spMkLst>
        </pc:spChg>
        <pc:spChg chg="add del">
          <ac:chgData name="YuJin Jang" userId="74ab252158a5c765" providerId="LiveId" clId="{AFFA6FB2-387E-46DF-8D32-CE02390CDACD}" dt="2019-05-05T15:29:54.500" v="1070" actId="478"/>
          <ac:spMkLst>
            <pc:docMk/>
            <pc:sldMk cId="3593336394" sldId="259"/>
            <ac:spMk id="8" creationId="{C6D5F3D6-A67E-4F31-9B42-4DDAB455B97C}"/>
          </ac:spMkLst>
        </pc:spChg>
        <pc:graphicFrameChg chg="mod modGraphic">
          <ac:chgData name="YuJin Jang" userId="74ab252158a5c765" providerId="LiveId" clId="{AFFA6FB2-387E-46DF-8D32-CE02390CDACD}" dt="2019-05-05T15:29:31.551" v="1068"/>
          <ac:graphicFrameMkLst>
            <pc:docMk/>
            <pc:sldMk cId="3593336394" sldId="259"/>
            <ac:graphicFrameMk id="6" creationId="{119E2805-B0E8-4518-A954-36CD8954DC0D}"/>
          </ac:graphicFrameMkLst>
        </pc:graphicFrameChg>
        <pc:picChg chg="add">
          <ac:chgData name="YuJin Jang" userId="74ab252158a5c765" providerId="LiveId" clId="{AFFA6FB2-387E-46DF-8D32-CE02390CDACD}" dt="2019-05-05T14:59:48.245" v="42"/>
          <ac:picMkLst>
            <pc:docMk/>
            <pc:sldMk cId="3593336394" sldId="259"/>
            <ac:picMk id="4" creationId="{06A31B04-E0FE-49FF-B866-5B9AF44CCA55}"/>
          </ac:picMkLst>
        </pc:picChg>
      </pc:sldChg>
    </pc:docChg>
  </pc:docChgLst>
  <pc:docChgLst>
    <pc:chgData name="게스트 사용자" providerId="Windows Live" clId="Web-{D4975EC0-8CA4-4BE2-9FDD-F4E47B15B1DC}"/>
    <pc:docChg chg="addSld modSld">
      <pc:chgData name="게스트 사용자" userId="" providerId="Windows Live" clId="Web-{D4975EC0-8CA4-4BE2-9FDD-F4E47B15B1DC}" dt="2019-05-05T15:27:49.279" v="170"/>
      <pc:docMkLst>
        <pc:docMk/>
      </pc:docMkLst>
      <pc:sldChg chg="addSp delSp modSp new">
        <pc:chgData name="게스트 사용자" userId="" providerId="Windows Live" clId="Web-{D4975EC0-8CA4-4BE2-9FDD-F4E47B15B1DC}" dt="2019-05-05T15:04:27.288" v="116" actId="1076"/>
        <pc:sldMkLst>
          <pc:docMk/>
          <pc:sldMk cId="736171829" sldId="257"/>
        </pc:sldMkLst>
        <pc:spChg chg="add mod">
          <ac:chgData name="게스트 사용자" userId="" providerId="Windows Live" clId="Web-{D4975EC0-8CA4-4BE2-9FDD-F4E47B15B1DC}" dt="2019-05-05T15:04:27.288" v="116" actId="1076"/>
          <ac:spMkLst>
            <pc:docMk/>
            <pc:sldMk cId="736171829" sldId="257"/>
            <ac:spMk id="3" creationId="{1C2DC1E3-01AF-4549-92A8-F64B2E310D1C}"/>
          </ac:spMkLst>
        </pc:spChg>
        <pc:picChg chg="add del mod">
          <ac:chgData name="게스트 사용자" userId="" providerId="Windows Live" clId="Web-{D4975EC0-8CA4-4BE2-9FDD-F4E47B15B1DC}" dt="2019-05-05T14:58:12.945" v="58"/>
          <ac:picMkLst>
            <pc:docMk/>
            <pc:sldMk cId="736171829" sldId="257"/>
            <ac:picMk id="3" creationId="{E3682074-E6BF-45B9-BC4E-1BD25B89B87D}"/>
          </ac:picMkLst>
        </pc:picChg>
        <pc:picChg chg="add mod">
          <ac:chgData name="게스트 사용자" userId="" providerId="Windows Live" clId="Web-{D4975EC0-8CA4-4BE2-9FDD-F4E47B15B1DC}" dt="2019-05-05T15:01:34.562" v="67" actId="1076"/>
          <ac:picMkLst>
            <pc:docMk/>
            <pc:sldMk cId="736171829" sldId="257"/>
            <ac:picMk id="5" creationId="{E3EBB39D-EB3C-419E-98B8-DF1AE44F56D2}"/>
          </ac:picMkLst>
        </pc:picChg>
      </pc:sldChg>
      <pc:sldChg chg="addSp delSp modSp new">
        <pc:chgData name="게스트 사용자" userId="" providerId="Windows Live" clId="Web-{D4975EC0-8CA4-4BE2-9FDD-F4E47B15B1DC}" dt="2019-05-05T15:23:38.082" v="169" actId="20577"/>
        <pc:sldMkLst>
          <pc:docMk/>
          <pc:sldMk cId="66947037" sldId="258"/>
        </pc:sldMkLst>
        <pc:spChg chg="mod">
          <ac:chgData name="게스트 사용자" userId="" providerId="Windows Live" clId="Web-{D4975EC0-8CA4-4BE2-9FDD-F4E47B15B1DC}" dt="2019-05-05T14:45:22.869" v="47" actId="20577"/>
          <ac:spMkLst>
            <pc:docMk/>
            <pc:sldMk cId="66947037" sldId="258"/>
            <ac:spMk id="2" creationId="{ACDAB29E-8352-44B7-88F6-794825E6EC8B}"/>
          </ac:spMkLst>
        </pc:spChg>
        <pc:spChg chg="del">
          <ac:chgData name="게스트 사용자" userId="" providerId="Windows Live" clId="Web-{D4975EC0-8CA4-4BE2-9FDD-F4E47B15B1DC}" dt="2019-05-05T14:57:27.084" v="50"/>
          <ac:spMkLst>
            <pc:docMk/>
            <pc:sldMk cId="66947037" sldId="258"/>
            <ac:spMk id="3" creationId="{440CB49E-56EE-429A-A965-4A48E9A330B8}"/>
          </ac:spMkLst>
        </pc:spChg>
        <pc:spChg chg="add mod">
          <ac:chgData name="게스트 사용자" userId="" providerId="Windows Live" clId="Web-{D4975EC0-8CA4-4BE2-9FDD-F4E47B15B1DC}" dt="2019-05-05T15:23:38.082" v="169" actId="20577"/>
          <ac:spMkLst>
            <pc:docMk/>
            <pc:sldMk cId="66947037" sldId="258"/>
            <ac:spMk id="7" creationId="{32A6F56E-5B2C-4D79-A7D0-7029683F9887}"/>
          </ac:spMkLst>
        </pc:spChg>
        <pc:picChg chg="add mod">
          <ac:chgData name="게스트 사용자" userId="" providerId="Windows Live" clId="Web-{D4975EC0-8CA4-4BE2-9FDD-F4E47B15B1DC}" dt="2019-05-05T15:12:50.119" v="146" actId="14100"/>
          <ac:picMkLst>
            <pc:docMk/>
            <pc:sldMk cId="66947037" sldId="258"/>
            <ac:picMk id="2" creationId="{FE4DF4BF-9246-4F32-8AB5-5B4640C45474}"/>
          </ac:picMkLst>
        </pc:picChg>
        <pc:picChg chg="add del mod ord">
          <ac:chgData name="게스트 사용자" userId="" providerId="Windows Live" clId="Web-{D4975EC0-8CA4-4BE2-9FDD-F4E47B15B1DC}" dt="2019-05-05T14:57:33.928" v="51"/>
          <ac:picMkLst>
            <pc:docMk/>
            <pc:sldMk cId="66947037" sldId="258"/>
            <ac:picMk id="4" creationId="{F0C52EED-A8EE-4601-84BE-9FDBE5AE7510}"/>
          </ac:picMkLst>
        </pc:picChg>
        <pc:picChg chg="add del mod">
          <ac:chgData name="게스트 사용자" userId="" providerId="Windows Live" clId="Web-{D4975EC0-8CA4-4BE2-9FDD-F4E47B15B1DC}" dt="2019-05-05T15:11:24.163" v="139"/>
          <ac:picMkLst>
            <pc:docMk/>
            <pc:sldMk cId="66947037" sldId="258"/>
            <ac:picMk id="10" creationId="{0066696D-59EB-46DD-BCCC-85343133F986}"/>
          </ac:picMkLst>
        </pc:picChg>
      </pc:sldChg>
      <pc:sldChg chg="modSp new">
        <pc:chgData name="게스트 사용자" userId="" providerId="Windows Live" clId="Web-{D4975EC0-8CA4-4BE2-9FDD-F4E47B15B1DC}" dt="2019-05-05T15:27:49.279" v="170"/>
        <pc:sldMkLst>
          <pc:docMk/>
          <pc:sldMk cId="3593336394" sldId="259"/>
        </pc:sldMkLst>
        <pc:graphicFrameChg chg="modGraphic">
          <ac:chgData name="게스트 사용자" userId="" providerId="Windows Live" clId="Web-{D4975EC0-8CA4-4BE2-9FDD-F4E47B15B1DC}" dt="2019-05-05T15:27:49.279" v="170"/>
          <ac:graphicFrameMkLst>
            <pc:docMk/>
            <pc:sldMk cId="3593336394" sldId="259"/>
            <ac:graphicFrameMk id="6" creationId="{119E2805-B0E8-4518-A954-36CD8954DC0D}"/>
          </ac:graphicFrameMkLst>
        </pc:graphicFrameChg>
      </pc:sldChg>
    </pc:docChg>
  </pc:docChgLst>
  <pc:docChgLst>
    <pc:chgData name="게스트 사용자" providerId="Windows Live" clId="Web-{B7E1F43E-69B7-402D-9B83-BA81C3FAC0BD}"/>
    <pc:docChg chg="modSld">
      <pc:chgData name="게스트 사용자" userId="" providerId="Windows Live" clId="Web-{B7E1F43E-69B7-402D-9B83-BA81C3FAC0BD}" dt="2019-05-05T15:15:17.480" v="397"/>
      <pc:docMkLst>
        <pc:docMk/>
      </pc:docMkLst>
      <pc:sldChg chg="addSp delSp modSp">
        <pc:chgData name="게스트 사용자" userId="" providerId="Windows Live" clId="Web-{B7E1F43E-69B7-402D-9B83-BA81C3FAC0BD}" dt="2019-05-05T15:14:43.041" v="346" actId="20577"/>
        <pc:sldMkLst>
          <pc:docMk/>
          <pc:sldMk cId="1789343401" sldId="256"/>
        </pc:sldMkLst>
        <pc:spChg chg="del mod">
          <ac:chgData name="게스트 사용자" userId="" providerId="Windows Live" clId="Web-{B7E1F43E-69B7-402D-9B83-BA81C3FAC0BD}" dt="2019-05-05T15:02:46.925" v="12"/>
          <ac:spMkLst>
            <pc:docMk/>
            <pc:sldMk cId="1789343401" sldId="256"/>
            <ac:spMk id="2" creationId="{7BA68262-F66A-461D-A3CC-C02E969320E4}"/>
          </ac:spMkLst>
        </pc:spChg>
        <pc:spChg chg="mod">
          <ac:chgData name="게스트 사용자" userId="" providerId="Windows Live" clId="Web-{B7E1F43E-69B7-402D-9B83-BA81C3FAC0BD}" dt="2019-05-05T15:14:43.041" v="346" actId="20577"/>
          <ac:spMkLst>
            <pc:docMk/>
            <pc:sldMk cId="1789343401" sldId="256"/>
            <ac:spMk id="3" creationId="{DAEAEECE-2B5F-401C-9C0F-96969F3E6EEB}"/>
          </ac:spMkLst>
        </pc:spChg>
        <pc:spChg chg="mod">
          <ac:chgData name="게스트 사용자" userId="" providerId="Windows Live" clId="Web-{B7E1F43E-69B7-402D-9B83-BA81C3FAC0BD}" dt="2019-05-05T15:14:12.242" v="345" actId="1076"/>
          <ac:spMkLst>
            <pc:docMk/>
            <pc:sldMk cId="1789343401" sldId="256"/>
            <ac:spMk id="6" creationId="{F7455AC4-4B7C-4400-9AA7-6802B5AC3E4D}"/>
          </ac:spMkLst>
        </pc:spChg>
        <pc:spChg chg="add mod">
          <ac:chgData name="게스트 사용자" userId="" providerId="Windows Live" clId="Web-{B7E1F43E-69B7-402D-9B83-BA81C3FAC0BD}" dt="2019-05-05T15:12:22.535" v="299" actId="20577"/>
          <ac:spMkLst>
            <pc:docMk/>
            <pc:sldMk cId="1789343401" sldId="256"/>
            <ac:spMk id="8" creationId="{7C64AD6C-AB6D-468F-AD08-15F1647707EE}"/>
          </ac:spMkLst>
        </pc:spChg>
      </pc:sldChg>
      <pc:sldChg chg="modSp">
        <pc:chgData name="게스트 사용자" userId="" providerId="Windows Live" clId="Web-{B7E1F43E-69B7-402D-9B83-BA81C3FAC0BD}" dt="2019-05-05T15:13:28.912" v="313" actId="20577"/>
        <pc:sldMkLst>
          <pc:docMk/>
          <pc:sldMk cId="736171829" sldId="257"/>
        </pc:sldMkLst>
        <pc:spChg chg="mod">
          <ac:chgData name="게스트 사용자" userId="" providerId="Windows Live" clId="Web-{B7E1F43E-69B7-402D-9B83-BA81C3FAC0BD}" dt="2019-05-05T15:04:25.727" v="55" actId="14100"/>
          <ac:spMkLst>
            <pc:docMk/>
            <pc:sldMk cId="736171829" sldId="257"/>
            <ac:spMk id="2" creationId="{7FAEC208-DBD5-47D2-B60E-028B1E48CDD8}"/>
          </ac:spMkLst>
        </pc:spChg>
        <pc:spChg chg="mod">
          <ac:chgData name="게스트 사용자" userId="" providerId="Windows Live" clId="Web-{B7E1F43E-69B7-402D-9B83-BA81C3FAC0BD}" dt="2019-05-05T15:13:28.912" v="313" actId="20577"/>
          <ac:spMkLst>
            <pc:docMk/>
            <pc:sldMk cId="736171829" sldId="257"/>
            <ac:spMk id="3" creationId="{1C2DC1E3-01AF-4549-92A8-F64B2E310D1C}"/>
          </ac:spMkLst>
        </pc:spChg>
        <pc:picChg chg="ord">
          <ac:chgData name="게스트 사용자" userId="" providerId="Windows Live" clId="Web-{B7E1F43E-69B7-402D-9B83-BA81C3FAC0BD}" dt="2019-05-05T15:04:49.072" v="58"/>
          <ac:picMkLst>
            <pc:docMk/>
            <pc:sldMk cId="736171829" sldId="257"/>
            <ac:picMk id="5" creationId="{E3EBB39D-EB3C-419E-98B8-DF1AE44F56D2}"/>
          </ac:picMkLst>
        </pc:picChg>
        <pc:picChg chg="mod">
          <ac:chgData name="게스트 사용자" userId="" providerId="Windows Live" clId="Web-{B7E1F43E-69B7-402D-9B83-BA81C3FAC0BD}" dt="2019-05-05T15:04:41.166" v="57" actId="1076"/>
          <ac:picMkLst>
            <pc:docMk/>
            <pc:sldMk cId="736171829" sldId="257"/>
            <ac:picMk id="12" creationId="{5231C309-A8B4-4C82-A851-FE6146BEBDFD}"/>
          </ac:picMkLst>
        </pc:picChg>
      </pc:sldChg>
      <pc:sldChg chg="addSp delSp modSp">
        <pc:chgData name="게스트 사용자" userId="" providerId="Windows Live" clId="Web-{B7E1F43E-69B7-402D-9B83-BA81C3FAC0BD}" dt="2019-05-05T15:13:06.536" v="307" actId="14100"/>
        <pc:sldMkLst>
          <pc:docMk/>
          <pc:sldMk cId="66947037" sldId="258"/>
        </pc:sldMkLst>
        <pc:spChg chg="add del mod">
          <ac:chgData name="게스트 사용자" userId="" providerId="Windows Live" clId="Web-{B7E1F43E-69B7-402D-9B83-BA81C3FAC0BD}" dt="2019-05-05T15:12:45.441" v="306" actId="20577"/>
          <ac:spMkLst>
            <pc:docMk/>
            <pc:sldMk cId="66947037" sldId="258"/>
            <ac:spMk id="7" creationId="{32A6F56E-5B2C-4D79-A7D0-7029683F9887}"/>
          </ac:spMkLst>
        </pc:spChg>
        <pc:spChg chg="mod">
          <ac:chgData name="게스트 사용자" userId="" providerId="Windows Live" clId="Web-{B7E1F43E-69B7-402D-9B83-BA81C3FAC0BD}" dt="2019-05-05T15:05:38.247" v="65" actId="14100"/>
          <ac:spMkLst>
            <pc:docMk/>
            <pc:sldMk cId="66947037" sldId="258"/>
            <ac:spMk id="8" creationId="{1780955D-2C98-4F0F-B02F-133FC06A9C13}"/>
          </ac:spMkLst>
        </pc:spChg>
        <pc:picChg chg="mod">
          <ac:chgData name="게스트 사용자" userId="" providerId="Windows Live" clId="Web-{B7E1F43E-69B7-402D-9B83-BA81C3FAC0BD}" dt="2019-05-05T15:13:06.536" v="307" actId="14100"/>
          <ac:picMkLst>
            <pc:docMk/>
            <pc:sldMk cId="66947037" sldId="258"/>
            <ac:picMk id="2" creationId="{FE4DF4BF-9246-4F32-8AB5-5B4640C45474}"/>
          </ac:picMkLst>
        </pc:picChg>
        <pc:picChg chg="add del mod ord">
          <ac:chgData name="게스트 사용자" userId="" providerId="Windows Live" clId="Web-{B7E1F43E-69B7-402D-9B83-BA81C3FAC0BD}" dt="2019-05-05T15:05:05.948" v="60"/>
          <ac:picMkLst>
            <pc:docMk/>
            <pc:sldMk cId="66947037" sldId="258"/>
            <ac:picMk id="3" creationId="{ECF6DB55-3E05-47A7-BD69-91DB2AF83D56}"/>
          </ac:picMkLst>
        </pc:picChg>
        <pc:picChg chg="mod">
          <ac:chgData name="게스트 사용자" userId="" providerId="Windows Live" clId="Web-{B7E1F43E-69B7-402D-9B83-BA81C3FAC0BD}" dt="2019-05-05T15:10:04.776" v="282" actId="14100"/>
          <ac:picMkLst>
            <pc:docMk/>
            <pc:sldMk cId="66947037" sldId="258"/>
            <ac:picMk id="10" creationId="{0066696D-59EB-46DD-BCCC-85343133F986}"/>
          </ac:picMkLst>
        </pc:picChg>
      </pc:sldChg>
      <pc:sldChg chg="modSp">
        <pc:chgData name="게스트 사용자" userId="" providerId="Windows Live" clId="Web-{B7E1F43E-69B7-402D-9B83-BA81C3FAC0BD}" dt="2019-05-05T15:15:17.480" v="397"/>
        <pc:sldMkLst>
          <pc:docMk/>
          <pc:sldMk cId="3593336394" sldId="259"/>
        </pc:sldMkLst>
        <pc:spChg chg="mod">
          <ac:chgData name="게스트 사용자" userId="" providerId="Windows Live" clId="Web-{B7E1F43E-69B7-402D-9B83-BA81C3FAC0BD}" dt="2019-05-05T15:05:31.965" v="64" actId="14100"/>
          <ac:spMkLst>
            <pc:docMk/>
            <pc:sldMk cId="3593336394" sldId="259"/>
            <ac:spMk id="5" creationId="{3FE13BCF-62F2-4F95-8943-FDD18B9411CB}"/>
          </ac:spMkLst>
        </pc:spChg>
        <pc:graphicFrameChg chg="mod modGraphic">
          <ac:chgData name="게스트 사용자" userId="" providerId="Windows Live" clId="Web-{B7E1F43E-69B7-402D-9B83-BA81C3FAC0BD}" dt="2019-05-05T15:15:17.480" v="397"/>
          <ac:graphicFrameMkLst>
            <pc:docMk/>
            <pc:sldMk cId="3593336394" sldId="259"/>
            <ac:graphicFrameMk id="6" creationId="{119E2805-B0E8-4518-A954-36CD8954DC0D}"/>
          </ac:graphicFrameMkLst>
        </pc:graphicFrameChg>
      </pc:sldChg>
    </pc:docChg>
  </pc:docChgLst>
  <pc:docChgLst>
    <pc:chgData name="YuJin Jang" userId="74ab252158a5c765" providerId="Windows Live" clId="Web-{EB8DBAE6-EA33-4330-80D3-EF38654183C8}"/>
    <pc:docChg chg="modSld">
      <pc:chgData name="YuJin Jang" userId="74ab252158a5c765" providerId="Windows Live" clId="Web-{EB8DBAE6-EA33-4330-80D3-EF38654183C8}" dt="2019-05-05T14:51:43.724" v="1" actId="1076"/>
      <pc:docMkLst>
        <pc:docMk/>
      </pc:docMkLst>
      <pc:sldChg chg="modSp mod setBg">
        <pc:chgData name="YuJin Jang" userId="74ab252158a5c765" providerId="Windows Live" clId="Web-{EB8DBAE6-EA33-4330-80D3-EF38654183C8}" dt="2019-05-05T14:51:43.724" v="1" actId="1076"/>
        <pc:sldMkLst>
          <pc:docMk/>
          <pc:sldMk cId="736171829" sldId="257"/>
        </pc:sldMkLst>
        <pc:picChg chg="mod">
          <ac:chgData name="YuJin Jang" userId="74ab252158a5c765" providerId="Windows Live" clId="Web-{EB8DBAE6-EA33-4330-80D3-EF38654183C8}" dt="2019-05-05T14:51:43.724" v="1" actId="1076"/>
          <ac:picMkLst>
            <pc:docMk/>
            <pc:sldMk cId="736171829" sldId="257"/>
            <ac:picMk id="12" creationId="{5231C309-A8B4-4C82-A851-FE6146BEBDFD}"/>
          </ac:picMkLst>
        </pc:picChg>
      </pc:sldChg>
    </pc:docChg>
  </pc:docChgLst>
  <pc:docChgLst>
    <pc:chgData name="게스트 사용자" providerId="Windows Live" clId="Web-{6E1F075B-C9EE-4E64-95D3-9FD671E923EE}"/>
    <pc:docChg chg="modSld">
      <pc:chgData name="게스트 사용자" userId="" providerId="Windows Live" clId="Web-{6E1F075B-C9EE-4E64-95D3-9FD671E923EE}" dt="2019-05-05T15:31:15.876" v="447" actId="1076"/>
      <pc:docMkLst>
        <pc:docMk/>
      </pc:docMkLst>
      <pc:sldChg chg="modSp">
        <pc:chgData name="게스트 사용자" userId="" providerId="Windows Live" clId="Web-{6E1F075B-C9EE-4E64-95D3-9FD671E923EE}" dt="2019-05-05T15:30:14.595" v="443" actId="20577"/>
        <pc:sldMkLst>
          <pc:docMk/>
          <pc:sldMk cId="1789343401" sldId="256"/>
        </pc:sldMkLst>
        <pc:spChg chg="mod">
          <ac:chgData name="게스트 사용자" userId="" providerId="Windows Live" clId="Web-{6E1F075B-C9EE-4E64-95D3-9FD671E923EE}" dt="2019-05-05T15:30:14.595" v="443" actId="20577"/>
          <ac:spMkLst>
            <pc:docMk/>
            <pc:sldMk cId="1789343401" sldId="256"/>
            <ac:spMk id="3" creationId="{DAEAEECE-2B5F-401C-9C0F-96969F3E6EEB}"/>
          </ac:spMkLst>
        </pc:spChg>
        <pc:spChg chg="mod">
          <ac:chgData name="게스트 사용자" userId="" providerId="Windows Live" clId="Web-{6E1F075B-C9EE-4E64-95D3-9FD671E923EE}" dt="2019-05-05T15:28:17.345" v="383" actId="1076"/>
          <ac:spMkLst>
            <pc:docMk/>
            <pc:sldMk cId="1789343401" sldId="256"/>
            <ac:spMk id="6" creationId="{F7455AC4-4B7C-4400-9AA7-6802B5AC3E4D}"/>
          </ac:spMkLst>
        </pc:spChg>
        <pc:spChg chg="mod">
          <ac:chgData name="게스트 사용자" userId="" providerId="Windows Live" clId="Web-{6E1F075B-C9EE-4E64-95D3-9FD671E923EE}" dt="2019-05-05T15:27:46.220" v="368" actId="20577"/>
          <ac:spMkLst>
            <pc:docMk/>
            <pc:sldMk cId="1789343401" sldId="256"/>
            <ac:spMk id="8" creationId="{7C64AD6C-AB6D-468F-AD08-15F1647707EE}"/>
          </ac:spMkLst>
        </pc:spChg>
      </pc:sldChg>
      <pc:sldChg chg="modSp">
        <pc:chgData name="게스트 사용자" userId="" providerId="Windows Live" clId="Web-{6E1F075B-C9EE-4E64-95D3-9FD671E923EE}" dt="2019-05-05T15:22:11.516" v="296" actId="20577"/>
        <pc:sldMkLst>
          <pc:docMk/>
          <pc:sldMk cId="736171829" sldId="257"/>
        </pc:sldMkLst>
        <pc:spChg chg="mod">
          <ac:chgData name="게스트 사용자" userId="" providerId="Windows Live" clId="Web-{6E1F075B-C9EE-4E64-95D3-9FD671E923EE}" dt="2019-05-05T15:22:11.516" v="296" actId="20577"/>
          <ac:spMkLst>
            <pc:docMk/>
            <pc:sldMk cId="736171829" sldId="257"/>
            <ac:spMk id="3" creationId="{1C2DC1E3-01AF-4549-92A8-F64B2E310D1C}"/>
          </ac:spMkLst>
        </pc:spChg>
      </pc:sldChg>
      <pc:sldChg chg="modSp">
        <pc:chgData name="게스트 사용자" userId="" providerId="Windows Live" clId="Web-{6E1F075B-C9EE-4E64-95D3-9FD671E923EE}" dt="2019-05-05T15:20:58.047" v="290" actId="20577"/>
        <pc:sldMkLst>
          <pc:docMk/>
          <pc:sldMk cId="66947037" sldId="258"/>
        </pc:sldMkLst>
        <pc:spChg chg="mod">
          <ac:chgData name="게스트 사용자" userId="" providerId="Windows Live" clId="Web-{6E1F075B-C9EE-4E64-95D3-9FD671E923EE}" dt="2019-05-05T15:20:58.047" v="290" actId="20577"/>
          <ac:spMkLst>
            <pc:docMk/>
            <pc:sldMk cId="66947037" sldId="258"/>
            <ac:spMk id="7" creationId="{32A6F56E-5B2C-4D79-A7D0-7029683F9887}"/>
          </ac:spMkLst>
        </pc:spChg>
      </pc:sldChg>
      <pc:sldChg chg="modSp">
        <pc:chgData name="게스트 사용자" userId="" providerId="Windows Live" clId="Web-{6E1F075B-C9EE-4E64-95D3-9FD671E923EE}" dt="2019-05-05T15:31:15.876" v="447" actId="1076"/>
        <pc:sldMkLst>
          <pc:docMk/>
          <pc:sldMk cId="3593336394" sldId="259"/>
        </pc:sldMkLst>
        <pc:graphicFrameChg chg="mod modGraphic">
          <ac:chgData name="게스트 사용자" userId="" providerId="Windows Live" clId="Web-{6E1F075B-C9EE-4E64-95D3-9FD671E923EE}" dt="2019-05-05T15:31:15.876" v="447" actId="1076"/>
          <ac:graphicFrameMkLst>
            <pc:docMk/>
            <pc:sldMk cId="3593336394" sldId="259"/>
            <ac:graphicFrameMk id="6" creationId="{119E2805-B0E8-4518-A954-36CD8954DC0D}"/>
          </ac:graphicFrameMkLst>
        </pc:graphicFrameChg>
      </pc:sldChg>
    </pc:docChg>
  </pc:docChgLst>
  <pc:docChgLst>
    <pc:chgData name="게스트 사용자" providerId="Windows Live" clId="Web-{F4A58A90-3A09-4CC4-A842-CC2ECD5C25BB}"/>
    <pc:docChg chg="modSld">
      <pc:chgData name="게스트 사용자" userId="" providerId="Windows Live" clId="Web-{F4A58A90-3A09-4CC4-A842-CC2ECD5C25BB}" dt="2019-05-05T14:57:57.446" v="0" actId="20577"/>
      <pc:docMkLst>
        <pc:docMk/>
      </pc:docMkLst>
      <pc:sldChg chg="modSp">
        <pc:chgData name="게스트 사용자" userId="" providerId="Windows Live" clId="Web-{F4A58A90-3A09-4CC4-A842-CC2ECD5C25BB}" dt="2019-05-05T14:57:57.446" v="0" actId="20577"/>
        <pc:sldMkLst>
          <pc:docMk/>
          <pc:sldMk cId="1789343401" sldId="256"/>
        </pc:sldMkLst>
        <pc:spChg chg="mod">
          <ac:chgData name="게스트 사용자" userId="" providerId="Windows Live" clId="Web-{F4A58A90-3A09-4CC4-A842-CC2ECD5C25BB}" dt="2019-05-05T14:57:57.446" v="0" actId="20577"/>
          <ac:spMkLst>
            <pc:docMk/>
            <pc:sldMk cId="1789343401" sldId="256"/>
            <ac:spMk id="2" creationId="{7BA68262-F66A-461D-A3CC-C02E969320E4}"/>
          </ac:spMkLst>
        </pc:spChg>
      </pc:sldChg>
    </pc:docChg>
  </pc:docChgLst>
  <pc:docChgLst>
    <pc:chgData name="게스트 사용자" providerId="Windows Live" clId="Web-{7482DF20-4907-4BF3-9D14-84DAD34165B9}"/>
    <pc:docChg chg="modSld">
      <pc:chgData name="게스트 사용자" userId="" providerId="Windows Live" clId="Web-{7482DF20-4907-4BF3-9D14-84DAD34165B9}" dt="2019-05-05T14:57:47.524" v="155" actId="20577"/>
      <pc:docMkLst>
        <pc:docMk/>
      </pc:docMkLst>
      <pc:sldChg chg="addSp modSp">
        <pc:chgData name="게스트 사용자" userId="" providerId="Windows Live" clId="Web-{7482DF20-4907-4BF3-9D14-84DAD34165B9}" dt="2019-05-05T14:57:47.524" v="155" actId="20577"/>
        <pc:sldMkLst>
          <pc:docMk/>
          <pc:sldMk cId="1789343401" sldId="256"/>
        </pc:sldMkLst>
        <pc:spChg chg="mod ord">
          <ac:chgData name="게스트 사용자" userId="" providerId="Windows Live" clId="Web-{7482DF20-4907-4BF3-9D14-84DAD34165B9}" dt="2019-05-05T14:57:47.524" v="155" actId="20577"/>
          <ac:spMkLst>
            <pc:docMk/>
            <pc:sldMk cId="1789343401" sldId="256"/>
            <ac:spMk id="2" creationId="{7BA68262-F66A-461D-A3CC-C02E969320E4}"/>
          </ac:spMkLst>
        </pc:spChg>
        <pc:spChg chg="mod">
          <ac:chgData name="게스트 사용자" userId="" providerId="Windows Live" clId="Web-{7482DF20-4907-4BF3-9D14-84DAD34165B9}" dt="2019-05-05T14:55:38.862" v="78" actId="1076"/>
          <ac:spMkLst>
            <pc:docMk/>
            <pc:sldMk cId="1789343401" sldId="256"/>
            <ac:spMk id="3" creationId="{DAEAEECE-2B5F-401C-9C0F-96969F3E6EEB}"/>
          </ac:spMkLst>
        </pc:spChg>
        <pc:spChg chg="add mod">
          <ac:chgData name="게스트 사용자" userId="" providerId="Windows Live" clId="Web-{7482DF20-4907-4BF3-9D14-84DAD34165B9}" dt="2019-05-05T14:56:22.973" v="137" actId="20577"/>
          <ac:spMkLst>
            <pc:docMk/>
            <pc:sldMk cId="1789343401" sldId="256"/>
            <ac:spMk id="6" creationId="{F7455AC4-4B7C-4400-9AA7-6802B5AC3E4D}"/>
          </ac:spMkLst>
        </pc:spChg>
        <pc:graphicFrameChg chg="add mod ord modGraphic">
          <ac:chgData name="게스트 사용자" userId="" providerId="Windows Live" clId="Web-{7482DF20-4907-4BF3-9D14-84DAD34165B9}" dt="2019-05-05T14:54:16.515" v="44"/>
          <ac:graphicFrameMkLst>
            <pc:docMk/>
            <pc:sldMk cId="1789343401" sldId="256"/>
            <ac:graphicFrameMk id="4" creationId="{3C490C4C-69E5-496C-814F-F857ED467986}"/>
          </ac:graphicFrameMkLst>
        </pc:graphicFrameChg>
      </pc:sldChg>
      <pc:sldChg chg="modSp">
        <pc:chgData name="게스트 사용자" userId="" providerId="Windows Live" clId="Web-{7482DF20-4907-4BF3-9D14-84DAD34165B9}" dt="2019-05-05T14:52:18.667" v="32" actId="20577"/>
        <pc:sldMkLst>
          <pc:docMk/>
          <pc:sldMk cId="736171829" sldId="257"/>
        </pc:sldMkLst>
        <pc:spChg chg="mod">
          <ac:chgData name="게스트 사용자" userId="" providerId="Windows Live" clId="Web-{7482DF20-4907-4BF3-9D14-84DAD34165B9}" dt="2019-05-05T14:52:18.667" v="32" actId="20577"/>
          <ac:spMkLst>
            <pc:docMk/>
            <pc:sldMk cId="736171829" sldId="257"/>
            <ac:spMk id="2" creationId="{7FAEC208-DBD5-47D2-B60E-028B1E48CDD8}"/>
          </ac:spMkLst>
        </pc:spChg>
        <pc:picChg chg="mod">
          <ac:chgData name="게스트 사용자" userId="" providerId="Windows Live" clId="Web-{7482DF20-4907-4BF3-9D14-84DAD34165B9}" dt="2019-05-05T14:52:07.291" v="24" actId="1076"/>
          <ac:picMkLst>
            <pc:docMk/>
            <pc:sldMk cId="736171829" sldId="257"/>
            <ac:picMk id="12" creationId="{5231C309-A8B4-4C82-A851-FE6146BEBDFD}"/>
          </ac:picMkLst>
        </pc:picChg>
      </pc:sldChg>
    </pc:docChg>
  </pc:docChgLst>
  <pc:docChgLst>
    <pc:chgData name="게스트 사용자" providerId="Windows Live" clId="Web-{5C5E17DA-0C0C-4585-9BDB-424AB8B3940C}"/>
    <pc:docChg chg="modSld">
      <pc:chgData name="게스트 사용자" userId="" providerId="Windows Live" clId="Web-{5C5E17DA-0C0C-4585-9BDB-424AB8B3940C}" dt="2019-05-05T14:50:07.386" v="23" actId="1076"/>
      <pc:docMkLst>
        <pc:docMk/>
      </pc:docMkLst>
      <pc:sldChg chg="modSp">
        <pc:chgData name="게스트 사용자" userId="" providerId="Windows Live" clId="Web-{5C5E17DA-0C0C-4585-9BDB-424AB8B3940C}" dt="2019-05-05T14:45:51.745" v="1" actId="1076"/>
        <pc:sldMkLst>
          <pc:docMk/>
          <pc:sldMk cId="1789343401" sldId="256"/>
        </pc:sldMkLst>
        <pc:spChg chg="mod">
          <ac:chgData name="게스트 사용자" userId="" providerId="Windows Live" clId="Web-{5C5E17DA-0C0C-4585-9BDB-424AB8B3940C}" dt="2019-05-05T14:45:51.745" v="1" actId="1076"/>
          <ac:spMkLst>
            <pc:docMk/>
            <pc:sldMk cId="1789343401" sldId="256"/>
            <ac:spMk id="2" creationId="{7BA68262-F66A-461D-A3CC-C02E969320E4}"/>
          </ac:spMkLst>
        </pc:spChg>
      </pc:sldChg>
      <pc:sldChg chg="addSp delSp modSp">
        <pc:chgData name="게스트 사용자" userId="" providerId="Windows Live" clId="Web-{5C5E17DA-0C0C-4585-9BDB-424AB8B3940C}" dt="2019-05-05T14:50:07.386" v="23" actId="1076"/>
        <pc:sldMkLst>
          <pc:docMk/>
          <pc:sldMk cId="736171829" sldId="257"/>
        </pc:sldMkLst>
        <pc:spChg chg="del">
          <ac:chgData name="게스트 사용자" userId="" providerId="Windows Live" clId="Web-{5C5E17DA-0C0C-4585-9BDB-424AB8B3940C}" dt="2019-05-05T14:45:53.948" v="2"/>
          <ac:spMkLst>
            <pc:docMk/>
            <pc:sldMk cId="736171829" sldId="257"/>
            <ac:spMk id="3" creationId="{BF3CBA62-858C-4E26-9D98-31DC9B1D3064}"/>
          </ac:spMkLst>
        </pc:spChg>
        <pc:spChg chg="add del mod">
          <ac:chgData name="게스트 사용자" userId="" providerId="Windows Live" clId="Web-{5C5E17DA-0C0C-4585-9BDB-424AB8B3940C}" dt="2019-05-05T14:48:30.276" v="4"/>
          <ac:spMkLst>
            <pc:docMk/>
            <pc:sldMk cId="736171829" sldId="257"/>
            <ac:spMk id="7" creationId="{A5D3AB9B-776F-485A-9004-A816609E34CF}"/>
          </ac:spMkLst>
        </pc:spChg>
        <pc:spChg chg="add del mod">
          <ac:chgData name="게스트 사용자" userId="" providerId="Windows Live" clId="Web-{5C5E17DA-0C0C-4585-9BDB-424AB8B3940C}" dt="2019-05-05T14:48:59.136" v="6"/>
          <ac:spMkLst>
            <pc:docMk/>
            <pc:sldMk cId="736171829" sldId="257"/>
            <ac:spMk id="11" creationId="{F8794293-40A6-4DB4-9AA3-FC40DA335F0C}"/>
          </ac:spMkLst>
        </pc:spChg>
        <pc:spChg chg="add del mod">
          <ac:chgData name="게스트 사용자" userId="" providerId="Windows Live" clId="Web-{5C5E17DA-0C0C-4585-9BDB-424AB8B3940C}" dt="2019-05-05T14:49:13.026" v="14"/>
          <ac:spMkLst>
            <pc:docMk/>
            <pc:sldMk cId="736171829" sldId="257"/>
            <ac:spMk id="14" creationId="{1677AE1C-6603-4599-9781-EE40ECEF41F2}"/>
          </ac:spMkLst>
        </pc:spChg>
        <pc:graphicFrameChg chg="add del mod ord modGraphic">
          <ac:chgData name="게스트 사용자" userId="" providerId="Windows Live" clId="Web-{5C5E17DA-0C0C-4585-9BDB-424AB8B3940C}" dt="2019-05-05T14:50:05.933" v="22"/>
          <ac:graphicFrameMkLst>
            <pc:docMk/>
            <pc:sldMk cId="736171829" sldId="257"/>
            <ac:graphicFrameMk id="15" creationId="{8E5E7921-82A3-4938-90C2-B77E6680276A}"/>
          </ac:graphicFrameMkLst>
        </pc:graphicFrameChg>
        <pc:picChg chg="add del mod ord">
          <ac:chgData name="게스트 사용자" userId="" providerId="Windows Live" clId="Web-{5C5E17DA-0C0C-4585-9BDB-424AB8B3940C}" dt="2019-05-05T14:45:56.839" v="3"/>
          <ac:picMkLst>
            <pc:docMk/>
            <pc:sldMk cId="736171829" sldId="257"/>
            <ac:picMk id="4" creationId="{8252E894-4016-49AA-AB5F-592A383AC04F}"/>
          </ac:picMkLst>
        </pc:picChg>
        <pc:picChg chg="add del mod ord">
          <ac:chgData name="게스트 사용자" userId="" providerId="Windows Live" clId="Web-{5C5E17DA-0C0C-4585-9BDB-424AB8B3940C}" dt="2019-05-05T14:48:32.261" v="5"/>
          <ac:picMkLst>
            <pc:docMk/>
            <pc:sldMk cId="736171829" sldId="257"/>
            <ac:picMk id="8" creationId="{53C98FD6-C632-4A6D-AF0D-835F3FDCFFC5}"/>
          </ac:picMkLst>
        </pc:picChg>
        <pc:picChg chg="add mod ord">
          <ac:chgData name="게스트 사용자" userId="" providerId="Windows Live" clId="Web-{5C5E17DA-0C0C-4585-9BDB-424AB8B3940C}" dt="2019-05-05T14:50:07.386" v="23" actId="1076"/>
          <ac:picMkLst>
            <pc:docMk/>
            <pc:sldMk cId="736171829" sldId="257"/>
            <ac:picMk id="12" creationId="{5231C309-A8B4-4C82-A851-FE6146BEBD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F47B8-365D-44BC-8338-D18E3FBA01F0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DD7F9-F82C-48AA-9953-8457C31A9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56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A702F-CED8-4263-A6FC-842FC7CDE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FB081-FFF9-41AF-935B-E6A426B38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F62D8-57B2-45A9-85FE-55E1889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276E9-3993-44D4-AC05-0AF3C272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BF42B-1D37-424F-BA55-AA338F41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56201-5BC5-4F7C-AA10-DF9F95BF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B2119-96E3-4897-ABF8-CA6292C71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9962-1100-4931-891F-FBE844B1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BD914-C165-4A4B-8BBD-73546908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7BD02-E26D-4086-A7A3-8820DE25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1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C661AA-1457-40B0-B5F0-EB6E4BC97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DAFE3-D246-4224-9FA9-422B1B9E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95A2-DA25-4866-A5D4-8083C3C9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B3530-B283-4D8A-BAA6-4529DF7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8851-00BE-431D-94FA-BC6F8376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E6ECB-E95E-4193-96EF-F1D0DE00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0FA13-29C9-41AD-871E-4FC3F66C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E3A9F-85DB-440E-9B3B-042D4D87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A1A64-EF52-458C-8FE4-0FB8CEB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6AE17-CC17-4E20-AF6C-081EB814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3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9A425-5C64-41B0-9763-1B73A8A6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C1A89-4AA6-40F9-B74A-7CEDF090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8A0CE-73A6-4B2D-BC10-0C95FD66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90C54-D085-416B-AD4F-1ED5F98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042D1-3F32-4882-8CD2-293E8D39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2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F1C0D-5481-407C-A16C-911B9B9A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B876C-F102-45CC-B78F-0DEF956BB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90436-B26A-428D-B1CF-04433254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35C28-6DAF-428D-AA6E-420A90AA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40C83-0CEA-4D73-93B1-63E7C3DF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DDF81-628E-4D62-9F39-654BB717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49DB2-1B76-4CAB-BB8E-A542052C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18D2-F8B2-49E8-8087-1B071B1F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15550-E6AE-4748-B206-11F11DD53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36C2B-7A7F-4401-99D0-9C1628CDC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9752-CF1A-421D-94A6-8E58058FE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BDFB49-0B5B-49E4-8E33-C2696E3A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F3B73C-815F-45F0-8B2E-F4E2E817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2070F6-639D-4141-9E95-17B5D279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7EAFD-D348-4235-80E7-1BBD714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91197-6AC8-4736-805A-06A5F2E1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0CD91D-EDF1-4EF9-86A4-F8E099F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ACE39-BE59-40F5-9DAD-7D495784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DA4ED3-2B9F-471B-BF9D-410B32AD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C72C9B-6AEF-4B1A-B182-EA9EB82F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F6F38-41E9-4F80-972D-2A11B3E4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7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9E28-35B4-4E0D-B947-30E35384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26DA8-81F1-467E-B276-4D788421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5F531-5336-4844-9C2B-89FF33C0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C308B-D92E-4526-B9B6-A7FBA8AA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0724C-154E-4B57-A75F-297928E6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878E4-E1AF-434E-8397-05A03FEB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2AA21-5D3C-4610-9EE7-11EB393E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40FEF0-FC77-4F65-B734-D9E6436C2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EA-09AB-4A45-9B02-8357AADC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5A517-70BE-45B2-AE32-B593A3B7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8250A-AF6F-4FDD-896F-6FBE6C9D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13842-5D11-4E1E-86D1-7B404036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390E0-4783-4951-B553-92BF1933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00566-BB62-4846-9220-21B7A626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5674F-F6D3-4969-8C01-F5ABED318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FBC6-C61B-4F38-BC4E-AA542A93CF34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5637-D690-4F8A-AEDF-6F4107771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5B7DA-EC3F-424B-9F61-21C03EE13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490C4C-69E5-496C-814F-F857ED46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63227"/>
              </p:ext>
            </p:extLst>
          </p:nvPr>
        </p:nvGraphicFramePr>
        <p:xfrm>
          <a:off x="1838499" y="479922"/>
          <a:ext cx="4824953" cy="443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953">
                  <a:extLst>
                    <a:ext uri="{9D8B030D-6E8A-4147-A177-3AD203B41FA5}">
                      <a16:colId xmlns:a16="http://schemas.microsoft.com/office/drawing/2014/main" val="2184413456"/>
                    </a:ext>
                  </a:extLst>
                </a:gridCol>
              </a:tblGrid>
              <a:tr h="443345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49346"/>
                  </a:ext>
                </a:extLst>
              </a:tr>
            </a:tbl>
          </a:graphicData>
        </a:graphic>
      </p:graphicFrame>
      <p:sp>
        <p:nvSpPr>
          <p:cNvPr id="3" name="부제목 2">
            <a:extLst>
              <a:ext uri="{FF2B5EF4-FFF2-40B4-BE49-F238E27FC236}">
                <a16:creationId xmlns:a16="http://schemas.microsoft.com/office/drawing/2014/main" id="{DAEAEECE-2B5F-401C-9C0F-96969F3E6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4612" y="4485266"/>
            <a:ext cx="1783774" cy="1872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조  </a:t>
            </a:r>
            <a:r>
              <a:rPr lang="en-US" altLang="ko-KR" b="1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조</a:t>
            </a:r>
            <a:endParaRPr lang="ko-KR" altLang="en-US" err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2013104053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김동준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2013104070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남부성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2014104134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이현승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2015104214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장유진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55AC4-4B7C-4400-9AA7-6802B5AC3E4D}"/>
              </a:ext>
            </a:extLst>
          </p:cNvPr>
          <p:cNvSpPr txBox="1"/>
          <p:nvPr/>
        </p:nvSpPr>
        <p:spPr>
          <a:xfrm>
            <a:off x="4559878" y="4559878"/>
            <a:ext cx="21370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데이터베이스 설계프로젝트 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8978646-9D8E-406E-9A4E-074AE79E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618" y="129093"/>
            <a:ext cx="1136073" cy="142009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C64AD6C-AB6D-468F-AD08-15F164770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887" y="741361"/>
            <a:ext cx="3740728" cy="1842079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나와 닮은</a:t>
            </a:r>
            <a:br>
              <a:rPr lang="ko-KR" altLang="en-US" b="1">
                <a:latin typeface="Arial"/>
                <a:ea typeface="맑은 고딕"/>
                <a:cs typeface="Arial"/>
              </a:rPr>
            </a:br>
            <a:r>
              <a:rPr lang="ko-KR" altLang="en-US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유명인</a:t>
            </a:r>
            <a:endParaRPr 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사진이(가) 표시된 사진&#10;&#10;매우 높은 신뢰도로 생성된 설명">
            <a:extLst>
              <a:ext uri="{FF2B5EF4-FFF2-40B4-BE49-F238E27FC236}">
                <a16:creationId xmlns:a16="http://schemas.microsoft.com/office/drawing/2014/main" id="{E3EBB39D-EB3C-419E-98B8-DF1AE44F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072"/>
            <a:ext cx="4582850" cy="5728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EC208-DBD5-47D2-B60E-028B1E48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220808"/>
            <a:ext cx="10165773" cy="915264"/>
          </a:xfrm>
          <a:solidFill>
            <a:schemeClr val="accent4"/>
          </a:solidFill>
          <a:ln w="34925">
            <a:noFill/>
          </a:ln>
        </p:spPr>
        <p:txBody>
          <a:bodyPr>
            <a:norm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ea typeface="맑은 고딕"/>
              </a:rPr>
              <a:t>프로젝트 소개</a:t>
            </a:r>
            <a:br>
              <a:rPr lang="ko-KR" altLang="en-US" sz="2400" b="1">
                <a:solidFill>
                  <a:schemeClr val="bg1"/>
                </a:solidFill>
                <a:ea typeface="맑은 고딕"/>
              </a:rPr>
            </a:br>
            <a:endParaRPr lang="ko-KR" altLang="en-US" sz="2400" b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231C309-A8B4-4C82-A851-FE6146BE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9618" y="129093"/>
            <a:ext cx="1136073" cy="1420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2DC1E3-01AF-4549-92A8-F64B2E310D1C}"/>
              </a:ext>
            </a:extLst>
          </p:cNvPr>
          <p:cNvSpPr txBox="1"/>
          <p:nvPr/>
        </p:nvSpPr>
        <p:spPr>
          <a:xfrm>
            <a:off x="4582850" y="1546659"/>
            <a:ext cx="583923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solidFill>
                  <a:srgbClr val="565656"/>
                </a:solidFill>
                <a:ea typeface="맑은 고딕"/>
              </a:rPr>
              <a:t>자신의</a:t>
            </a:r>
            <a:r>
              <a:rPr lang="en-US" altLang="ko-KR" sz="3600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sz="3600" b="1">
                <a:solidFill>
                  <a:srgbClr val="565656"/>
                </a:solidFill>
                <a:ea typeface="맑은 고딕"/>
              </a:rPr>
              <a:t>성격</a:t>
            </a:r>
            <a:r>
              <a:rPr lang="en-US" altLang="ko-KR" sz="3600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sz="3600" b="1">
                <a:solidFill>
                  <a:srgbClr val="565656"/>
                </a:solidFill>
                <a:ea typeface="맑은 고딕"/>
              </a:rPr>
              <a:t>유형을</a:t>
            </a:r>
            <a:r>
              <a:rPr lang="en-US" altLang="ko-KR" sz="3600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sz="3600" b="1">
                <a:solidFill>
                  <a:srgbClr val="565656"/>
                </a:solidFill>
                <a:ea typeface="맑은 고딕"/>
              </a:rPr>
              <a:t>입력</a:t>
            </a:r>
            <a:endParaRPr lang="en-US" altLang="ko-KR" sz="3600" b="1">
              <a:solidFill>
                <a:srgbClr val="565656"/>
              </a:solidFill>
              <a:ea typeface="맑은 고딕"/>
            </a:endParaRPr>
          </a:p>
          <a:p>
            <a:pPr algn="ctr"/>
            <a:endParaRPr lang="en-US" altLang="ko-KR" sz="2000" b="1">
              <a:solidFill>
                <a:srgbClr val="565656"/>
              </a:solidFill>
              <a:ea typeface="맑은 고딕"/>
            </a:endParaRPr>
          </a:p>
          <a:p>
            <a:pPr algn="ctr"/>
            <a:endParaRPr lang="en-US" altLang="ko-KR" sz="2000" b="1">
              <a:solidFill>
                <a:srgbClr val="565656"/>
              </a:solidFill>
              <a:ea typeface="맑은 고딕"/>
            </a:endParaRPr>
          </a:p>
          <a:p>
            <a:pPr algn="ctr"/>
            <a:endParaRPr lang="en-US" altLang="ko-KR" sz="2000" b="1">
              <a:solidFill>
                <a:srgbClr val="565656"/>
              </a:solidFill>
              <a:ea typeface="맑은 고딕"/>
            </a:endParaRPr>
          </a:p>
          <a:p>
            <a:pPr algn="ctr"/>
            <a:endParaRPr lang="en-US" altLang="ko-KR" sz="2000" b="1">
              <a:solidFill>
                <a:srgbClr val="565656"/>
              </a:solidFill>
              <a:ea typeface="맑은 고딕"/>
            </a:endParaRPr>
          </a:p>
          <a:p>
            <a:pPr algn="ctr"/>
            <a:endParaRPr lang="en-US" altLang="ko-KR" sz="2000" b="1">
              <a:solidFill>
                <a:srgbClr val="565656"/>
              </a:solidFill>
              <a:ea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000" b="1">
                <a:solidFill>
                  <a:srgbClr val="565656"/>
                </a:solidFill>
                <a:ea typeface="맑은 고딕"/>
              </a:rPr>
              <a:t>같은</a:t>
            </a:r>
            <a:r>
              <a:rPr lang="en-US" altLang="ko-KR" sz="2000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sz="2000" b="1">
                <a:solidFill>
                  <a:srgbClr val="565656"/>
                </a:solidFill>
                <a:ea typeface="맑은 고딕"/>
              </a:rPr>
              <a:t>성격</a:t>
            </a:r>
            <a:r>
              <a:rPr lang="en-US" altLang="ko-KR" sz="2000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sz="2000" b="1">
                <a:solidFill>
                  <a:srgbClr val="565656"/>
                </a:solidFill>
                <a:ea typeface="맑은 고딕"/>
              </a:rPr>
              <a:t>유형의</a:t>
            </a:r>
            <a:r>
              <a:rPr lang="en-US" altLang="ko-KR" sz="2000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sz="2000" b="1">
                <a:solidFill>
                  <a:srgbClr val="565656"/>
                </a:solidFill>
                <a:ea typeface="맑은 고딕"/>
              </a:rPr>
              <a:t>유명인은 누가 있는지</a:t>
            </a:r>
            <a:endParaRPr lang="en-US" altLang="ko-KR" sz="2000" b="1">
              <a:solidFill>
                <a:srgbClr val="565656"/>
              </a:solidFill>
              <a:ea typeface="맑은 고딕"/>
            </a:endParaRPr>
          </a:p>
          <a:p>
            <a:pPr marL="342900" indent="-342900">
              <a:buFont typeface="Arial"/>
              <a:buChar char="•"/>
            </a:pPr>
            <a:endParaRPr lang="en-US" altLang="ko-KR" sz="2000" b="1">
              <a:solidFill>
                <a:srgbClr val="565656"/>
              </a:solidFill>
              <a:ea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000" b="1">
                <a:solidFill>
                  <a:srgbClr val="565656"/>
                </a:solidFill>
                <a:ea typeface="맑은 고딕"/>
              </a:rPr>
              <a:t>실제 직업</a:t>
            </a:r>
            <a:r>
              <a:rPr lang="en-US" altLang="ko-KR" sz="2000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sz="2000" b="1">
                <a:solidFill>
                  <a:srgbClr val="565656"/>
                </a:solidFill>
                <a:ea typeface="맑은 고딕"/>
              </a:rPr>
              <a:t>분포는 어떻게 되는지</a:t>
            </a:r>
            <a:endParaRPr lang="en-US" altLang="ko-KR" sz="2000" b="1">
              <a:solidFill>
                <a:srgbClr val="565656"/>
              </a:solidFill>
              <a:ea typeface="맑은 고딕"/>
            </a:endParaRPr>
          </a:p>
          <a:p>
            <a:pPr marL="342900" indent="-342900">
              <a:buFont typeface="Arial"/>
              <a:buChar char="•"/>
            </a:pPr>
            <a:endParaRPr lang="en-US" altLang="ko-KR" sz="2000" b="1">
              <a:solidFill>
                <a:srgbClr val="565656"/>
              </a:solidFill>
              <a:ea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000" b="1">
                <a:solidFill>
                  <a:srgbClr val="565656"/>
                </a:solidFill>
                <a:ea typeface="맑은 고딕"/>
              </a:rPr>
              <a:t>자신과 잘</a:t>
            </a:r>
            <a:r>
              <a:rPr lang="en-US" altLang="ko-KR" sz="2000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sz="2000" b="1">
                <a:solidFill>
                  <a:srgbClr val="565656"/>
                </a:solidFill>
                <a:ea typeface="맑은 고딕"/>
              </a:rPr>
              <a:t>맞는</a:t>
            </a:r>
            <a:r>
              <a:rPr lang="en-US" altLang="ko-KR" sz="2000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sz="2000" b="1">
                <a:solidFill>
                  <a:srgbClr val="565656"/>
                </a:solidFill>
                <a:ea typeface="맑은 고딕"/>
              </a:rPr>
              <a:t>성격 유형은 어떤 타입인지</a:t>
            </a:r>
            <a:r>
              <a:rPr lang="en-US" altLang="ko-KR" sz="2000" b="1">
                <a:solidFill>
                  <a:srgbClr val="565656"/>
                </a:solidFill>
                <a:ea typeface="맑은 고딕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altLang="ko-KR" b="1">
              <a:solidFill>
                <a:srgbClr val="565656"/>
              </a:solidFill>
              <a:ea typeface="맑은 고딕"/>
            </a:endParaRPr>
          </a:p>
          <a:p>
            <a:endParaRPr lang="en-US" altLang="ko-KR" b="1">
              <a:solidFill>
                <a:srgbClr val="565656"/>
              </a:solidFill>
              <a:ea typeface="맑은 고딕"/>
            </a:endParaRPr>
          </a:p>
          <a:p>
            <a:endParaRPr lang="en-US" altLang="ko-KR" b="1">
              <a:solidFill>
                <a:srgbClr val="565656"/>
              </a:solidFill>
              <a:ea typeface="맑은 고딕"/>
            </a:endParaRPr>
          </a:p>
          <a:p>
            <a:pPr algn="ctr"/>
            <a:r>
              <a:rPr lang="en-US" altLang="ko-KR" b="1">
                <a:solidFill>
                  <a:srgbClr val="565656"/>
                </a:solidFill>
                <a:ea typeface="맑은 고딕"/>
              </a:rPr>
              <a:t>(MBTI </a:t>
            </a:r>
            <a:r>
              <a:rPr lang="ko-KR" altLang="en-US" b="1">
                <a:solidFill>
                  <a:srgbClr val="565656"/>
                </a:solidFill>
                <a:ea typeface="맑은 고딕"/>
              </a:rPr>
              <a:t>테스트를</a:t>
            </a:r>
            <a:r>
              <a:rPr lang="en-US" altLang="ko-KR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b="1">
                <a:solidFill>
                  <a:srgbClr val="565656"/>
                </a:solidFill>
                <a:ea typeface="맑은 고딕"/>
              </a:rPr>
              <a:t>받지</a:t>
            </a:r>
            <a:r>
              <a:rPr lang="en-US" altLang="ko-KR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b="1">
                <a:solidFill>
                  <a:srgbClr val="565656"/>
                </a:solidFill>
                <a:ea typeface="맑은 고딕"/>
              </a:rPr>
              <a:t>않은</a:t>
            </a:r>
            <a:r>
              <a:rPr lang="en-US" altLang="ko-KR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b="1">
                <a:solidFill>
                  <a:srgbClr val="565656"/>
                </a:solidFill>
                <a:ea typeface="맑은 고딕"/>
              </a:rPr>
              <a:t>경우</a:t>
            </a:r>
            <a:r>
              <a:rPr lang="en-US" altLang="ko-KR" b="1">
                <a:solidFill>
                  <a:srgbClr val="565656"/>
                </a:solidFill>
                <a:ea typeface="맑은 고딕"/>
              </a:rPr>
              <a:t>) </a:t>
            </a:r>
            <a:r>
              <a:rPr lang="ko-KR" altLang="en-US" b="1">
                <a:solidFill>
                  <a:srgbClr val="565656"/>
                </a:solidFill>
                <a:ea typeface="맑은 고딕"/>
              </a:rPr>
              <a:t>테스트를</a:t>
            </a:r>
            <a:r>
              <a:rPr lang="en-US" altLang="ko-KR" b="1">
                <a:solidFill>
                  <a:srgbClr val="565656"/>
                </a:solidFill>
                <a:ea typeface="맑은 고딕"/>
              </a:rPr>
              <a:t> </a:t>
            </a:r>
            <a:r>
              <a:rPr lang="ko-KR" altLang="en-US" b="1">
                <a:solidFill>
                  <a:srgbClr val="565656"/>
                </a:solidFill>
                <a:ea typeface="맑은 고딕"/>
              </a:rPr>
              <a:t>제공</a:t>
            </a:r>
            <a:endParaRPr lang="en-US" b="1">
              <a:solidFill>
                <a:srgbClr val="565656"/>
              </a:solidFill>
              <a:ea typeface="맑은 고딕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AD1BA41-8DE7-49B7-A08B-C60ACBBE5F76}"/>
              </a:ext>
            </a:extLst>
          </p:cNvPr>
          <p:cNvSpPr/>
          <p:nvPr/>
        </p:nvSpPr>
        <p:spPr>
          <a:xfrm>
            <a:off x="7148946" y="2327564"/>
            <a:ext cx="707851" cy="951346"/>
          </a:xfrm>
          <a:prstGeom prst="downArrow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A6F56E-5B2C-4D79-A7D0-7029683F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86" y="1695738"/>
            <a:ext cx="5363441" cy="48708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자신의</a:t>
            </a: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 MBTI </a:t>
            </a:r>
            <a:r>
              <a:rPr lang="ko-KR" altLang="en-US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성향과</a:t>
            </a: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 같은 유명인들의 </a:t>
            </a:r>
            <a:br>
              <a:rPr lang="en-US" altLang="ko-KR" sz="2000" b="1">
                <a:latin typeface="Arial"/>
                <a:ea typeface="맑은 고딕"/>
                <a:cs typeface="Arial"/>
              </a:rPr>
            </a:b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업적과 성격을 </a:t>
            </a:r>
            <a:r>
              <a:rPr lang="ko-KR" altLang="en-US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알 수 있다.</a:t>
            </a:r>
            <a:endParaRPr lang="en-US" altLang="ko-KR" sz="2000" b="1">
              <a:solidFill>
                <a:srgbClr val="565656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sz="2000" b="1">
              <a:solidFill>
                <a:srgbClr val="565656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본인의 잠재적 능력을 알 수 </a:t>
            </a:r>
            <a:r>
              <a:rPr lang="ko-KR" altLang="en-US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있다</a:t>
            </a: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.</a:t>
            </a:r>
            <a:endParaRPr lang="en-US" altLang="ko-KR" sz="2000" b="1">
              <a:solidFill>
                <a:srgbClr val="565656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</a:pPr>
            <a:endParaRPr lang="ko-KR" altLang="en-US" sz="2000" b="1">
              <a:solidFill>
                <a:srgbClr val="565656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자신의 성격 유형과 잘 맞는 성격 </a:t>
            </a:r>
            <a:r>
              <a:rPr lang="ko-KR" altLang="en-US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유형을</a:t>
            </a: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 </a:t>
            </a:r>
            <a:endParaRPr lang="en-US" altLang="ko-KR" sz="2000" b="1">
              <a:solidFill>
                <a:srgbClr val="565656"/>
              </a:solidFill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  </a:t>
            </a: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참고해 볼 수 있다.</a:t>
            </a:r>
            <a:endParaRPr lang="en-US" altLang="ko-KR" sz="2000" b="1">
              <a:solidFill>
                <a:srgbClr val="565656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</a:pPr>
            <a:endParaRPr lang="ko-KR" altLang="en-US" sz="2000" b="1">
              <a:solidFill>
                <a:srgbClr val="565656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sz="2000" b="1">
                <a:solidFill>
                  <a:srgbClr val="565656"/>
                </a:solidFill>
                <a:latin typeface="Arial"/>
                <a:ea typeface="맑은 고딕"/>
                <a:cs typeface="Arial"/>
              </a:rPr>
              <a:t>자신의 롤모델을 만드는 기회가 될 수 있다.</a:t>
            </a:r>
            <a:endParaRPr lang="ko-KR" altLang="en-US" sz="2000" b="1">
              <a:solidFill>
                <a:srgbClr val="565656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C965944A-EC38-4000-9AEC-777650AC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618" y="129093"/>
            <a:ext cx="1136073" cy="142009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E4DF4BF-9246-4F32-8AB5-5B4640C45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236" y="1693989"/>
            <a:ext cx="4377317" cy="459136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EA796DA-F38F-46D8-B714-7F9E6D79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220808"/>
            <a:ext cx="10165773" cy="915264"/>
          </a:xfrm>
          <a:solidFill>
            <a:schemeClr val="accent4"/>
          </a:solidFill>
          <a:ln w="34925">
            <a:noFill/>
          </a:ln>
        </p:spPr>
        <p:txBody>
          <a:bodyPr>
            <a:norm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ea typeface="맑은 고딕"/>
              </a:rPr>
              <a:t>프로젝트 기대효과</a:t>
            </a:r>
            <a:br>
              <a:rPr lang="ko-KR" altLang="en-US" sz="2400" b="1">
                <a:solidFill>
                  <a:schemeClr val="bg1"/>
                </a:solidFill>
                <a:ea typeface="맑은 고딕"/>
              </a:rPr>
            </a:br>
            <a:endParaRPr lang="ko-KR" altLang="en-US" sz="2400" b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694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19E2805-B0E8-4518-A954-36CD8954D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81121"/>
              </p:ext>
            </p:extLst>
          </p:nvPr>
        </p:nvGraphicFramePr>
        <p:xfrm>
          <a:off x="1273805" y="2010888"/>
          <a:ext cx="8224297" cy="4016236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590837">
                  <a:extLst>
                    <a:ext uri="{9D8B030D-6E8A-4147-A177-3AD203B41FA5}">
                      <a16:colId xmlns:a16="http://schemas.microsoft.com/office/drawing/2014/main" val="610044024"/>
                    </a:ext>
                  </a:extLst>
                </a:gridCol>
                <a:gridCol w="1126692">
                  <a:extLst>
                    <a:ext uri="{9D8B030D-6E8A-4147-A177-3AD203B41FA5}">
                      <a16:colId xmlns:a16="http://schemas.microsoft.com/office/drawing/2014/main" val="3116128070"/>
                    </a:ext>
                  </a:extLst>
                </a:gridCol>
                <a:gridCol w="1126692">
                  <a:extLst>
                    <a:ext uri="{9D8B030D-6E8A-4147-A177-3AD203B41FA5}">
                      <a16:colId xmlns:a16="http://schemas.microsoft.com/office/drawing/2014/main" val="3899944051"/>
                    </a:ext>
                  </a:extLst>
                </a:gridCol>
                <a:gridCol w="1126692">
                  <a:extLst>
                    <a:ext uri="{9D8B030D-6E8A-4147-A177-3AD203B41FA5}">
                      <a16:colId xmlns:a16="http://schemas.microsoft.com/office/drawing/2014/main" val="1781660028"/>
                    </a:ext>
                  </a:extLst>
                </a:gridCol>
                <a:gridCol w="1126692">
                  <a:extLst>
                    <a:ext uri="{9D8B030D-6E8A-4147-A177-3AD203B41FA5}">
                      <a16:colId xmlns:a16="http://schemas.microsoft.com/office/drawing/2014/main" val="727488760"/>
                    </a:ext>
                  </a:extLst>
                </a:gridCol>
                <a:gridCol w="1126692">
                  <a:extLst>
                    <a:ext uri="{9D8B030D-6E8A-4147-A177-3AD203B41FA5}">
                      <a16:colId xmlns:a16="http://schemas.microsoft.com/office/drawing/2014/main" val="2941990384"/>
                    </a:ext>
                  </a:extLst>
                </a:gridCol>
              </a:tblGrid>
              <a:tr h="10040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5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월</a:t>
                      </a:r>
                      <a:r>
                        <a:rPr lang="ko-KR" alt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주차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5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월</a:t>
                      </a:r>
                      <a:r>
                        <a:rPr lang="ko-KR" alt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주차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5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월</a:t>
                      </a:r>
                      <a:r>
                        <a:rPr lang="ko-KR" alt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3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주차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5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월</a:t>
                      </a:r>
                      <a:r>
                        <a:rPr lang="ko-KR" alt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4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주차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6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월</a:t>
                      </a:r>
                      <a:r>
                        <a:rPr lang="ko-KR" alt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주차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33319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주제 선정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823982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데이터베이스 설계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92141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프로그램 구현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441566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추가 기능 구현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83792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디버깅 및 사전 테스트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17841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보고서 작성</a:t>
                      </a:r>
                      <a:r>
                        <a:rPr lang="en-US" altLang="ko-KR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및 최종 완성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565656"/>
                          </a:solidFill>
                          <a:effectLst/>
                          <a:latin typeface="Arial"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199345"/>
                  </a:ext>
                </a:extLst>
              </a:tr>
            </a:tbl>
          </a:graphicData>
        </a:graphic>
      </p:graphicFrame>
      <p:pic>
        <p:nvPicPr>
          <p:cNvPr id="4" name="Picture 12">
            <a:extLst>
              <a:ext uri="{FF2B5EF4-FFF2-40B4-BE49-F238E27FC236}">
                <a16:creationId xmlns:a16="http://schemas.microsoft.com/office/drawing/2014/main" id="{06A31B04-E0FE-49FF-B866-5B9AF44C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618" y="129093"/>
            <a:ext cx="1136073" cy="1420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0666D6-D6FA-4989-B9C0-CC3E8EF4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220808"/>
            <a:ext cx="10165773" cy="915264"/>
          </a:xfrm>
          <a:solidFill>
            <a:schemeClr val="accent4"/>
          </a:solidFill>
          <a:ln w="34925">
            <a:noFill/>
          </a:ln>
        </p:spPr>
        <p:txBody>
          <a:bodyPr>
            <a:norm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ea typeface="맑은 고딕"/>
              </a:rPr>
              <a:t>추진 일정</a:t>
            </a:r>
            <a:br>
              <a:rPr lang="en-US" altLang="ko-KR" sz="2400" b="1">
                <a:solidFill>
                  <a:schemeClr val="bg1"/>
                </a:solidFill>
                <a:ea typeface="맑은 고딕"/>
              </a:rPr>
            </a:br>
            <a:endParaRPr lang="ko-KR" altLang="en-US" sz="2400" b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333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나와 닮은 유명인</vt:lpstr>
      <vt:lpstr>프로젝트 소개 </vt:lpstr>
      <vt:lpstr>프로젝트 기대효과 </vt:lpstr>
      <vt:lpstr>추진 일정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조조</dc:title>
  <dc:creator>동준 김</dc:creator>
  <cp:revision>1</cp:revision>
  <dcterms:created xsi:type="dcterms:W3CDTF">2019-05-01T13:46:34Z</dcterms:created>
  <dcterms:modified xsi:type="dcterms:W3CDTF">2019-05-05T15:31:30Z</dcterms:modified>
</cp:coreProperties>
</file>