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59" r:id="rId4"/>
    <p:sldId id="260" r:id="rId5"/>
    <p:sldId id="261" r:id="rId6"/>
    <p:sldId id="263" r:id="rId7"/>
    <p:sldId id="264" r:id="rId8"/>
    <p:sldId id="262" r:id="rId9"/>
  </p:sldIdLst>
  <p:sldSz cx="12192000" cy="6858000"/>
  <p:notesSz cx="6858000" cy="26193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8379"/>
    <a:srgbClr val="A0101E"/>
    <a:srgbClr val="FF0000"/>
    <a:srgbClr val="FF7673"/>
    <a:srgbClr val="FAA8A1"/>
    <a:srgbClr val="FF4D49"/>
    <a:srgbClr val="FF4C4C"/>
    <a:srgbClr val="FF3C37"/>
    <a:srgbClr val="000000"/>
    <a:srgbClr val="BF1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B5AAED-5163-4A1E-BC65-5DFA1C7F95DF}" v="4" dt="2019-06-13T06:13:24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941" autoAdjust="0"/>
  </p:normalViewPr>
  <p:slideViewPr>
    <p:cSldViewPr snapToGrid="0">
      <p:cViewPr varScale="1">
        <p:scale>
          <a:sx n="64" d="100"/>
          <a:sy n="64" d="100"/>
        </p:scale>
        <p:origin x="96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현승 이" userId="beca0b055ce0a2af" providerId="Windows Live" clId="Web-{6DB2C3A4-26DC-4A9F-BB90-6F0F302BF365}"/>
    <pc:docChg chg="modSld">
      <pc:chgData name="현승 이" userId="beca0b055ce0a2af" providerId="Windows Live" clId="Web-{6DB2C3A4-26DC-4A9F-BB90-6F0F302BF365}" dt="2019-06-11T07:10:28.139" v="199"/>
      <pc:docMkLst>
        <pc:docMk/>
      </pc:docMkLst>
      <pc:sldChg chg="modNotes">
        <pc:chgData name="현승 이" userId="beca0b055ce0a2af" providerId="Windows Live" clId="Web-{6DB2C3A4-26DC-4A9F-BB90-6F0F302BF365}" dt="2019-06-11T07:10:28.139" v="199"/>
        <pc:sldMkLst>
          <pc:docMk/>
          <pc:sldMk cId="1095482632" sldId="259"/>
        </pc:sldMkLst>
      </pc:sldChg>
    </pc:docChg>
  </pc:docChgLst>
  <pc:docChgLst>
    <pc:chgData name="현승 이" userId="beca0b055ce0a2af" providerId="Windows Live" clId="Web-{4A8598C4-4898-4A6D-8439-F919EF9482A7}"/>
    <pc:docChg chg="delSld">
      <pc:chgData name="현승 이" userId="beca0b055ce0a2af" providerId="Windows Live" clId="Web-{4A8598C4-4898-4A6D-8439-F919EF9482A7}" dt="2019-06-10T13:56:28.495" v="2"/>
      <pc:docMkLst>
        <pc:docMk/>
      </pc:docMkLst>
    </pc:docChg>
  </pc:docChgLst>
  <pc:docChgLst>
    <pc:chgData name="김 동준" userId="47cb6f9fd878d3b5" providerId="LiveId" clId="{1FB5AAED-5163-4A1E-BC65-5DFA1C7F95DF}"/>
    <pc:docChg chg="addSld delSld modSld">
      <pc:chgData name="김 동준" userId="47cb6f9fd878d3b5" providerId="LiveId" clId="{1FB5AAED-5163-4A1E-BC65-5DFA1C7F95DF}" dt="2019-06-13T06:13:24.528" v="3" actId="2696"/>
      <pc:docMkLst>
        <pc:docMk/>
      </pc:docMkLst>
      <pc:sldChg chg="del">
        <pc:chgData name="김 동준" userId="47cb6f9fd878d3b5" providerId="LiveId" clId="{1FB5AAED-5163-4A1E-BC65-5DFA1C7F95DF}" dt="2019-06-13T06:13:08.575" v="1" actId="2696"/>
        <pc:sldMkLst>
          <pc:docMk/>
          <pc:sldMk cId="4060871590" sldId="257"/>
        </pc:sldMkLst>
      </pc:sldChg>
      <pc:sldChg chg="del">
        <pc:chgData name="김 동준" userId="47cb6f9fd878d3b5" providerId="LiveId" clId="{1FB5AAED-5163-4A1E-BC65-5DFA1C7F95DF}" dt="2019-06-13T06:13:24.528" v="3" actId="2696"/>
        <pc:sldMkLst>
          <pc:docMk/>
          <pc:sldMk cId="2438309353" sldId="265"/>
        </pc:sldMkLst>
      </pc:sldChg>
      <pc:sldChg chg="delSp add modAnim">
        <pc:chgData name="김 동준" userId="47cb6f9fd878d3b5" providerId="LiveId" clId="{1FB5AAED-5163-4A1E-BC65-5DFA1C7F95DF}" dt="2019-06-13T06:13:20.855" v="2"/>
        <pc:sldMkLst>
          <pc:docMk/>
          <pc:sldMk cId="3907602110" sldId="266"/>
        </pc:sldMkLst>
        <pc:picChg chg="del">
          <ac:chgData name="김 동준" userId="47cb6f9fd878d3b5" providerId="LiveId" clId="{1FB5AAED-5163-4A1E-BC65-5DFA1C7F95DF}" dt="2019-06-13T06:13:20.855" v="2"/>
          <ac:picMkLst>
            <pc:docMk/>
            <pc:sldMk cId="3907602110" sldId="266"/>
            <ac:picMk id="11" creationId="{CF4D773E-BDB7-40A4-A8B3-A2D22275C31C}"/>
          </ac:picMkLst>
        </pc:picChg>
      </pc:sldChg>
    </pc:docChg>
  </pc:docChgLst>
  <pc:docChgLst>
    <pc:chgData name="이 현승" userId="beca0b055ce0a2af" providerId="LiveId" clId="{3A05EF93-CE19-4831-82CF-35D179DE4EA8}"/>
    <pc:docChg chg="undo custSel addSld modSld sldOrd">
      <pc:chgData name="이 현승" userId="beca0b055ce0a2af" providerId="LiveId" clId="{3A05EF93-CE19-4831-82CF-35D179DE4EA8}" dt="2019-06-11T07:56:35.910" v="1632" actId="20577"/>
      <pc:docMkLst>
        <pc:docMk/>
      </pc:docMkLst>
      <pc:sldChg chg="modNotesTx">
        <pc:chgData name="이 현승" userId="beca0b055ce0a2af" providerId="LiveId" clId="{3A05EF93-CE19-4831-82CF-35D179DE4EA8}" dt="2019-06-11T07:11:35.499" v="710" actId="20577"/>
        <pc:sldMkLst>
          <pc:docMk/>
          <pc:sldMk cId="1789343401" sldId="256"/>
        </pc:sldMkLst>
      </pc:sldChg>
      <pc:sldChg chg="addSp delSp modSp modNotesTx">
        <pc:chgData name="이 현승" userId="beca0b055ce0a2af" providerId="LiveId" clId="{3A05EF93-CE19-4831-82CF-35D179DE4EA8}" dt="2019-06-11T07:12:10.605" v="721" actId="20577"/>
        <pc:sldMkLst>
          <pc:docMk/>
          <pc:sldMk cId="1095482632" sldId="259"/>
        </pc:sldMkLst>
        <pc:graphicFrameChg chg="add del mod ord modGraphic">
          <ac:chgData name="이 현승" userId="beca0b055ce0a2af" providerId="LiveId" clId="{3A05EF93-CE19-4831-82CF-35D179DE4EA8}" dt="2019-06-11T04:02:41.279" v="487" actId="478"/>
          <ac:graphicFrameMkLst>
            <pc:docMk/>
            <pc:sldMk cId="1095482632" sldId="259"/>
            <ac:graphicFrameMk id="10" creationId="{B877228A-3008-42F1-8FEB-4445B76EA228}"/>
          </ac:graphicFrameMkLst>
        </pc:graphicFrameChg>
      </pc:sldChg>
      <pc:sldChg chg="modNotesTx">
        <pc:chgData name="이 현승" userId="beca0b055ce0a2af" providerId="LiveId" clId="{3A05EF93-CE19-4831-82CF-35D179DE4EA8}" dt="2019-06-11T07:20:07.657" v="836" actId="20577"/>
        <pc:sldMkLst>
          <pc:docMk/>
          <pc:sldMk cId="824365544" sldId="260"/>
        </pc:sldMkLst>
      </pc:sldChg>
      <pc:sldChg chg="modSp">
        <pc:chgData name="이 현승" userId="beca0b055ce0a2af" providerId="LiveId" clId="{3A05EF93-CE19-4831-82CF-35D179DE4EA8}" dt="2019-06-10T14:11:20.183" v="179" actId="339"/>
        <pc:sldMkLst>
          <pc:docMk/>
          <pc:sldMk cId="649963471" sldId="262"/>
        </pc:sldMkLst>
        <pc:spChg chg="mod">
          <ac:chgData name="이 현승" userId="beca0b055ce0a2af" providerId="LiveId" clId="{3A05EF93-CE19-4831-82CF-35D179DE4EA8}" dt="2019-06-10T14:11:20.183" v="179" actId="339"/>
          <ac:spMkLst>
            <pc:docMk/>
            <pc:sldMk cId="649963471" sldId="262"/>
            <ac:spMk id="2" creationId="{D1E033B0-4DB5-493D-B427-6D513012F9C4}"/>
          </ac:spMkLst>
        </pc:spChg>
      </pc:sldChg>
      <pc:sldChg chg="ord">
        <pc:chgData name="이 현승" userId="beca0b055ce0a2af" providerId="LiveId" clId="{3A05EF93-CE19-4831-82CF-35D179DE4EA8}" dt="2019-06-10T14:04:07.237" v="43"/>
        <pc:sldMkLst>
          <pc:docMk/>
          <pc:sldMk cId="2570472232" sldId="263"/>
        </pc:sldMkLst>
      </pc:sldChg>
      <pc:sldChg chg="addSp delSp modSp add modNotesTx">
        <pc:chgData name="이 현승" userId="beca0b055ce0a2af" providerId="LiveId" clId="{3A05EF93-CE19-4831-82CF-35D179DE4EA8}" dt="2019-06-11T07:25:23.121" v="847" actId="339"/>
        <pc:sldMkLst>
          <pc:docMk/>
          <pc:sldMk cId="120035379" sldId="264"/>
        </pc:sldMkLst>
        <pc:spChg chg="del mod">
          <ac:chgData name="이 현승" userId="beca0b055ce0a2af" providerId="LiveId" clId="{3A05EF93-CE19-4831-82CF-35D179DE4EA8}" dt="2019-06-10T14:18:51.030" v="346" actId="478"/>
          <ac:spMkLst>
            <pc:docMk/>
            <pc:sldMk cId="120035379" sldId="264"/>
            <ac:spMk id="2" creationId="{19A3162D-F1AA-4899-A2C6-8F3769C253DF}"/>
          </ac:spMkLst>
        </pc:spChg>
        <pc:spChg chg="del">
          <ac:chgData name="이 현승" userId="beca0b055ce0a2af" providerId="LiveId" clId="{3A05EF93-CE19-4831-82CF-35D179DE4EA8}" dt="2019-06-10T14:10:20.669" v="92" actId="478"/>
          <ac:spMkLst>
            <pc:docMk/>
            <pc:sldMk cId="120035379" sldId="264"/>
            <ac:spMk id="3" creationId="{AD5C2BA8-CC27-4E55-ACDF-25E1EAC6E649}"/>
          </ac:spMkLst>
        </pc:spChg>
        <pc:spChg chg="add del mod">
          <ac:chgData name="이 현승" userId="beca0b055ce0a2af" providerId="LiveId" clId="{3A05EF93-CE19-4831-82CF-35D179DE4EA8}" dt="2019-06-10T14:14:29.121" v="308" actId="478"/>
          <ac:spMkLst>
            <pc:docMk/>
            <pc:sldMk cId="120035379" sldId="264"/>
            <ac:spMk id="5" creationId="{FC43520C-F594-4444-BD54-AA465264A824}"/>
          </ac:spMkLst>
        </pc:spChg>
        <pc:spChg chg="add del mod">
          <ac:chgData name="이 현승" userId="beca0b055ce0a2af" providerId="LiveId" clId="{3A05EF93-CE19-4831-82CF-35D179DE4EA8}" dt="2019-06-10T14:15:52.569" v="319" actId="478"/>
          <ac:spMkLst>
            <pc:docMk/>
            <pc:sldMk cId="120035379" sldId="264"/>
            <ac:spMk id="6" creationId="{A250E9B5-D8F5-4347-AB59-9AE7249644BC}"/>
          </ac:spMkLst>
        </pc:spChg>
        <pc:spChg chg="add mod ord">
          <ac:chgData name="이 현승" userId="beca0b055ce0a2af" providerId="LiveId" clId="{3A05EF93-CE19-4831-82CF-35D179DE4EA8}" dt="2019-06-11T07:25:23.121" v="847" actId="339"/>
          <ac:spMkLst>
            <pc:docMk/>
            <pc:sldMk cId="120035379" sldId="264"/>
            <ac:spMk id="7" creationId="{2767351B-E6DD-46CC-8E87-C04C38325F6C}"/>
          </ac:spMkLst>
        </pc:spChg>
        <pc:spChg chg="add mod">
          <ac:chgData name="이 현승" userId="beca0b055ce0a2af" providerId="LiveId" clId="{3A05EF93-CE19-4831-82CF-35D179DE4EA8}" dt="2019-06-10T14:19:05.015" v="378" actId="1037"/>
          <ac:spMkLst>
            <pc:docMk/>
            <pc:sldMk cId="120035379" sldId="264"/>
            <ac:spMk id="8" creationId="{62E1CB6B-3FBC-4E6B-9FD4-50F5DA8DE079}"/>
          </ac:spMkLst>
        </pc:spChg>
        <pc:spChg chg="add del mod">
          <ac:chgData name="이 현승" userId="beca0b055ce0a2af" providerId="LiveId" clId="{3A05EF93-CE19-4831-82CF-35D179DE4EA8}" dt="2019-06-10T14:18:54.277" v="347" actId="478"/>
          <ac:spMkLst>
            <pc:docMk/>
            <pc:sldMk cId="120035379" sldId="264"/>
            <ac:spMk id="10" creationId="{099B1881-4DA4-40F5-91DD-141E0FFD62AB}"/>
          </ac:spMkLst>
        </pc:spChg>
        <pc:spChg chg="add mod">
          <ac:chgData name="이 현승" userId="beca0b055ce0a2af" providerId="LiveId" clId="{3A05EF93-CE19-4831-82CF-35D179DE4EA8}" dt="2019-06-10T14:19:36.733" v="399" actId="1076"/>
          <ac:spMkLst>
            <pc:docMk/>
            <pc:sldMk cId="120035379" sldId="264"/>
            <ac:spMk id="11" creationId="{2B1D32DC-11AA-4EE4-9FEA-F79136CAEB27}"/>
          </ac:spMkLst>
        </pc:spChg>
      </pc:sldChg>
      <pc:sldChg chg="addSp delSp modSp add modNotesTx">
        <pc:chgData name="이 현승" userId="beca0b055ce0a2af" providerId="LiveId" clId="{3A05EF93-CE19-4831-82CF-35D179DE4EA8}" dt="2019-06-11T07:56:35.910" v="1632" actId="20577"/>
        <pc:sldMkLst>
          <pc:docMk/>
          <pc:sldMk cId="2438309353" sldId="265"/>
        </pc:sldMkLst>
        <pc:spChg chg="del mod">
          <ac:chgData name="이 현승" userId="beca0b055ce0a2af" providerId="LiveId" clId="{3A05EF93-CE19-4831-82CF-35D179DE4EA8}" dt="2019-06-10T14:22:59.991" v="401" actId="478"/>
          <ac:spMkLst>
            <pc:docMk/>
            <pc:sldMk cId="2438309353" sldId="265"/>
            <ac:spMk id="2" creationId="{815738C9-160F-4AD7-99D2-2A8B125E1E83}"/>
          </ac:spMkLst>
        </pc:spChg>
        <pc:spChg chg="del">
          <ac:chgData name="이 현승" userId="beca0b055ce0a2af" providerId="LiveId" clId="{3A05EF93-CE19-4831-82CF-35D179DE4EA8}" dt="2019-06-10T14:10:26.369" v="93" actId="478"/>
          <ac:spMkLst>
            <pc:docMk/>
            <pc:sldMk cId="2438309353" sldId="265"/>
            <ac:spMk id="3" creationId="{842BEE4B-B663-40DA-942A-5962F3E3DFC4}"/>
          </ac:spMkLst>
        </pc:spChg>
        <pc:spChg chg="add mod">
          <ac:chgData name="이 현승" userId="beca0b055ce0a2af" providerId="LiveId" clId="{3A05EF93-CE19-4831-82CF-35D179DE4EA8}" dt="2019-06-10T14:23:52.160" v="413"/>
          <ac:spMkLst>
            <pc:docMk/>
            <pc:sldMk cId="2438309353" sldId="265"/>
            <ac:spMk id="5" creationId="{6AFAE150-1EEF-421B-810C-A2C979EB59B1}"/>
          </ac:spMkLst>
        </pc:spChg>
        <pc:spChg chg="add del mod">
          <ac:chgData name="이 현승" userId="beca0b055ce0a2af" providerId="LiveId" clId="{3A05EF93-CE19-4831-82CF-35D179DE4EA8}" dt="2019-06-10T14:23:02.434" v="402" actId="478"/>
          <ac:spMkLst>
            <pc:docMk/>
            <pc:sldMk cId="2438309353" sldId="265"/>
            <ac:spMk id="7" creationId="{8598160D-A176-4B24-8D8F-0548370236B9}"/>
          </ac:spMkLst>
        </pc:spChg>
        <pc:spChg chg="add mod">
          <ac:chgData name="이 현승" userId="beca0b055ce0a2af" providerId="LiveId" clId="{3A05EF93-CE19-4831-82CF-35D179DE4EA8}" dt="2019-06-11T06:18:59.319" v="672" actId="404"/>
          <ac:spMkLst>
            <pc:docMk/>
            <pc:sldMk cId="2438309353" sldId="265"/>
            <ac:spMk id="8" creationId="{2A95EE05-8FA2-4141-B319-66C3F74DC1B1}"/>
          </ac:spMkLst>
        </pc:spChg>
        <pc:spChg chg="add mod">
          <ac:chgData name="이 현승" userId="beca0b055ce0a2af" providerId="LiveId" clId="{3A05EF93-CE19-4831-82CF-35D179DE4EA8}" dt="2019-06-11T06:19:03.453" v="674" actId="403"/>
          <ac:spMkLst>
            <pc:docMk/>
            <pc:sldMk cId="2438309353" sldId="265"/>
            <ac:spMk id="9" creationId="{C0ADAF94-6FDC-46EC-8A2E-D0249A6300B3}"/>
          </ac:spMkLst>
        </pc:spChg>
        <pc:spChg chg="add mod">
          <ac:chgData name="이 현승" userId="beca0b055ce0a2af" providerId="LiveId" clId="{3A05EF93-CE19-4831-82CF-35D179DE4EA8}" dt="2019-06-11T07:17:21.829" v="809" actId="1035"/>
          <ac:spMkLst>
            <pc:docMk/>
            <pc:sldMk cId="2438309353" sldId="265"/>
            <ac:spMk id="10" creationId="{DD318FE3-3FDA-42C5-A58C-1252369CD2FC}"/>
          </ac:spMkLst>
        </pc:spChg>
        <pc:spChg chg="add mod">
          <ac:chgData name="이 현승" userId="beca0b055ce0a2af" providerId="LiveId" clId="{3A05EF93-CE19-4831-82CF-35D179DE4EA8}" dt="2019-06-11T06:19:22.189" v="678" actId="403"/>
          <ac:spMkLst>
            <pc:docMk/>
            <pc:sldMk cId="2438309353" sldId="265"/>
            <ac:spMk id="11" creationId="{A3964593-B8C8-40EF-8D9A-7823C419B01C}"/>
          </ac:spMkLst>
        </pc:spChg>
        <pc:spChg chg="add del mod">
          <ac:chgData name="이 현승" userId="beca0b055ce0a2af" providerId="LiveId" clId="{3A05EF93-CE19-4831-82CF-35D179DE4EA8}" dt="2019-06-11T04:01:43.838" v="483" actId="478"/>
          <ac:spMkLst>
            <pc:docMk/>
            <pc:sldMk cId="2438309353" sldId="265"/>
            <ac:spMk id="17" creationId="{E3EEBE6D-0F80-4BF9-A59E-BDA4E9FF4242}"/>
          </ac:spMkLst>
        </pc:spChg>
        <pc:cxnChg chg="add del mod">
          <ac:chgData name="이 현승" userId="beca0b055ce0a2af" providerId="LiveId" clId="{3A05EF93-CE19-4831-82CF-35D179DE4EA8}" dt="2019-06-10T14:26:51.636" v="474" actId="478"/>
          <ac:cxnSpMkLst>
            <pc:docMk/>
            <pc:sldMk cId="2438309353" sldId="265"/>
            <ac:cxnSpMk id="13" creationId="{6C3F2E4B-E500-4A5C-B8FB-7E3A44876352}"/>
          </ac:cxnSpMkLst>
        </pc:cxnChg>
        <pc:cxnChg chg="add del mod">
          <ac:chgData name="이 현승" userId="beca0b055ce0a2af" providerId="LiveId" clId="{3A05EF93-CE19-4831-82CF-35D179DE4EA8}" dt="2019-06-10T14:27:01.220" v="476" actId="478"/>
          <ac:cxnSpMkLst>
            <pc:docMk/>
            <pc:sldMk cId="2438309353" sldId="265"/>
            <ac:cxnSpMk id="16" creationId="{2CEA66C6-18D3-4037-B890-A32E10DE14C9}"/>
          </ac:cxnSpMkLst>
        </pc:cxnChg>
      </pc:sldChg>
    </pc:docChg>
  </pc:docChgLst>
  <pc:docChgLst>
    <pc:chgData name="동준 김" userId="47cb6f9fd878d3b5" providerId="LiveId" clId="{35BB8BA6-5940-4837-8268-504B11CA9E15}"/>
    <pc:docChg chg="modSld">
      <pc:chgData name="동준 김" userId="47cb6f9fd878d3b5" providerId="LiveId" clId="{35BB8BA6-5940-4837-8268-504B11CA9E15}" dt="2019-05-27T15:48:14.647" v="3"/>
      <pc:docMkLst>
        <pc:docMk/>
      </pc:docMkLst>
      <pc:sldChg chg="addSp delSp modAnim">
        <pc:chgData name="동준 김" userId="47cb6f9fd878d3b5" providerId="LiveId" clId="{35BB8BA6-5940-4837-8268-504B11CA9E15}" dt="2019-05-27T15:48:14.647" v="3"/>
        <pc:sldMkLst>
          <pc:docMk/>
          <pc:sldMk cId="1789343401" sldId="256"/>
        </pc:sldMkLst>
        <pc:picChg chg="add del">
          <ac:chgData name="동준 김" userId="47cb6f9fd878d3b5" providerId="LiveId" clId="{35BB8BA6-5940-4837-8268-504B11CA9E15}" dt="2019-05-27T15:48:14.647" v="3"/>
          <ac:picMkLst>
            <pc:docMk/>
            <pc:sldMk cId="1789343401" sldId="256"/>
            <ac:picMk id="13" creationId="{AFE9B8BB-BF37-45F3-92D0-01A835A5FAB5}"/>
          </ac:picMkLst>
        </pc:picChg>
      </pc:sldChg>
      <pc:sldChg chg="addSp delSp modAnim">
        <pc:chgData name="동준 김" userId="47cb6f9fd878d3b5" providerId="LiveId" clId="{35BB8BA6-5940-4837-8268-504B11CA9E15}" dt="2019-05-27T15:48:14.647" v="3"/>
        <pc:sldMkLst>
          <pc:docMk/>
          <pc:sldMk cId="1095482632" sldId="259"/>
        </pc:sldMkLst>
        <pc:picChg chg="add del">
          <ac:chgData name="동준 김" userId="47cb6f9fd878d3b5" providerId="LiveId" clId="{35BB8BA6-5940-4837-8268-504B11CA9E15}" dt="2019-05-27T15:48:14.647" v="3"/>
          <ac:picMkLst>
            <pc:docMk/>
            <pc:sldMk cId="1095482632" sldId="259"/>
            <ac:picMk id="14" creationId="{C037E8BD-0640-4D0A-9A64-9AC9C54DACEF}"/>
          </ac:picMkLst>
        </pc:picChg>
      </pc:sldChg>
      <pc:sldChg chg="addSp delSp modAnim">
        <pc:chgData name="동준 김" userId="47cb6f9fd878d3b5" providerId="LiveId" clId="{35BB8BA6-5940-4837-8268-504B11CA9E15}" dt="2019-05-27T15:48:14.647" v="3"/>
        <pc:sldMkLst>
          <pc:docMk/>
          <pc:sldMk cId="824365544" sldId="260"/>
        </pc:sldMkLst>
        <pc:picChg chg="add del">
          <ac:chgData name="동준 김" userId="47cb6f9fd878d3b5" providerId="LiveId" clId="{35BB8BA6-5940-4837-8268-504B11CA9E15}" dt="2019-05-27T15:48:14.647" v="3"/>
          <ac:picMkLst>
            <pc:docMk/>
            <pc:sldMk cId="824365544" sldId="260"/>
            <ac:picMk id="28" creationId="{231B3751-57DE-44E5-BB5F-F0C18F00111C}"/>
          </ac:picMkLst>
        </pc:picChg>
      </pc:sldChg>
      <pc:sldChg chg="addSp delSp modAnim">
        <pc:chgData name="동준 김" userId="47cb6f9fd878d3b5" providerId="LiveId" clId="{35BB8BA6-5940-4837-8268-504B11CA9E15}" dt="2019-05-27T15:48:14.647" v="3"/>
        <pc:sldMkLst>
          <pc:docMk/>
          <pc:sldMk cId="1654609684" sldId="261"/>
        </pc:sldMkLst>
        <pc:picChg chg="add del">
          <ac:chgData name="동준 김" userId="47cb6f9fd878d3b5" providerId="LiveId" clId="{35BB8BA6-5940-4837-8268-504B11CA9E15}" dt="2019-05-27T15:48:14.647" v="3"/>
          <ac:picMkLst>
            <pc:docMk/>
            <pc:sldMk cId="1654609684" sldId="261"/>
            <ac:picMk id="8" creationId="{D8F02554-F97D-4BB9-9F4F-5D62DF51C69F}"/>
          </ac:picMkLst>
        </pc:picChg>
      </pc:sldChg>
      <pc:sldChg chg="addSp delSp modAnim">
        <pc:chgData name="동준 김" userId="47cb6f9fd878d3b5" providerId="LiveId" clId="{35BB8BA6-5940-4837-8268-504B11CA9E15}" dt="2019-05-27T15:48:14.647" v="3"/>
        <pc:sldMkLst>
          <pc:docMk/>
          <pc:sldMk cId="649963471" sldId="262"/>
        </pc:sldMkLst>
        <pc:picChg chg="add del">
          <ac:chgData name="동준 김" userId="47cb6f9fd878d3b5" providerId="LiveId" clId="{35BB8BA6-5940-4837-8268-504B11CA9E15}" dt="2019-05-27T15:48:14.647" v="3"/>
          <ac:picMkLst>
            <pc:docMk/>
            <pc:sldMk cId="649963471" sldId="262"/>
            <ac:picMk id="6" creationId="{2A890506-A6E6-48A7-B7C4-336B84B6A673}"/>
          </ac:picMkLst>
        </pc:picChg>
      </pc:sldChg>
      <pc:sldChg chg="addSp delSp modAnim">
        <pc:chgData name="동준 김" userId="47cb6f9fd878d3b5" providerId="LiveId" clId="{35BB8BA6-5940-4837-8268-504B11CA9E15}" dt="2019-05-27T15:48:14.647" v="3"/>
        <pc:sldMkLst>
          <pc:docMk/>
          <pc:sldMk cId="2570472232" sldId="263"/>
        </pc:sldMkLst>
        <pc:picChg chg="add del">
          <ac:chgData name="동준 김" userId="47cb6f9fd878d3b5" providerId="LiveId" clId="{35BB8BA6-5940-4837-8268-504B11CA9E15}" dt="2019-05-27T15:48:14.647" v="3"/>
          <ac:picMkLst>
            <pc:docMk/>
            <pc:sldMk cId="2570472232" sldId="263"/>
            <ac:picMk id="8" creationId="{18FD85A6-C70A-4815-9145-454C0859BF0E}"/>
          </ac:picMkLst>
        </pc:picChg>
      </pc:sldChg>
    </pc:docChg>
  </pc:docChgLst>
  <pc:docChgLst>
    <pc:chgData name="동준 김" userId="47cb6f9fd878d3b5" providerId="LiveId" clId="{65D9A418-54B1-4DA7-8702-27D82DED3A1B}"/>
    <pc:docChg chg="modSld">
      <pc:chgData name="동준 김" userId="47cb6f9fd878d3b5" providerId="LiveId" clId="{65D9A418-54B1-4DA7-8702-27D82DED3A1B}" dt="2019-06-11T13:28:23.691" v="9" actId="404"/>
      <pc:docMkLst>
        <pc:docMk/>
      </pc:docMkLst>
      <pc:sldChg chg="modNotesTx">
        <pc:chgData name="동준 김" userId="47cb6f9fd878d3b5" providerId="LiveId" clId="{65D9A418-54B1-4DA7-8702-27D82DED3A1B}" dt="2019-06-11T13:28:23.691" v="9" actId="404"/>
        <pc:sldMkLst>
          <pc:docMk/>
          <pc:sldMk cId="1789343401" sldId="256"/>
        </pc:sldMkLst>
      </pc:sldChg>
    </pc:docChg>
  </pc:docChgLst>
  <pc:docChgLst>
    <pc:chgData name="동준 김" userId="47cb6f9fd878d3b5" providerId="LiveId" clId="{7871610E-A380-4927-995B-980F7EC2FDA6}"/>
    <pc:docChg chg="modSld">
      <pc:chgData name="동준 김" userId="47cb6f9fd878d3b5" providerId="LiveId" clId="{7871610E-A380-4927-995B-980F7EC2FDA6}" dt="2019-05-27T15:48:37.343" v="0"/>
      <pc:docMkLst>
        <pc:docMk/>
      </pc:docMkLst>
      <pc:sldChg chg="delSp modAnim">
        <pc:chgData name="동준 김" userId="47cb6f9fd878d3b5" providerId="LiveId" clId="{7871610E-A380-4927-995B-980F7EC2FDA6}" dt="2019-05-27T15:48:37.343" v="0"/>
        <pc:sldMkLst>
          <pc:docMk/>
          <pc:sldMk cId="1789343401" sldId="256"/>
        </pc:sldMkLst>
        <pc:picChg chg="del">
          <ac:chgData name="동준 김" userId="47cb6f9fd878d3b5" providerId="LiveId" clId="{7871610E-A380-4927-995B-980F7EC2FDA6}" dt="2019-05-27T15:48:37.343" v="0"/>
          <ac:picMkLst>
            <pc:docMk/>
            <pc:sldMk cId="1789343401" sldId="256"/>
            <ac:picMk id="13" creationId="{AFE9B8BB-BF37-45F3-92D0-01A835A5FAB5}"/>
          </ac:picMkLst>
        </pc:picChg>
      </pc:sldChg>
      <pc:sldChg chg="delSp modAnim">
        <pc:chgData name="동준 김" userId="47cb6f9fd878d3b5" providerId="LiveId" clId="{7871610E-A380-4927-995B-980F7EC2FDA6}" dt="2019-05-27T15:48:37.343" v="0"/>
        <pc:sldMkLst>
          <pc:docMk/>
          <pc:sldMk cId="1095482632" sldId="259"/>
        </pc:sldMkLst>
        <pc:picChg chg="del">
          <ac:chgData name="동준 김" userId="47cb6f9fd878d3b5" providerId="LiveId" clId="{7871610E-A380-4927-995B-980F7EC2FDA6}" dt="2019-05-27T15:48:37.343" v="0"/>
          <ac:picMkLst>
            <pc:docMk/>
            <pc:sldMk cId="1095482632" sldId="259"/>
            <ac:picMk id="14" creationId="{C037E8BD-0640-4D0A-9A64-9AC9C54DACEF}"/>
          </ac:picMkLst>
        </pc:picChg>
      </pc:sldChg>
      <pc:sldChg chg="delSp modAnim">
        <pc:chgData name="동준 김" userId="47cb6f9fd878d3b5" providerId="LiveId" clId="{7871610E-A380-4927-995B-980F7EC2FDA6}" dt="2019-05-27T15:48:37.343" v="0"/>
        <pc:sldMkLst>
          <pc:docMk/>
          <pc:sldMk cId="824365544" sldId="260"/>
        </pc:sldMkLst>
        <pc:picChg chg="del">
          <ac:chgData name="동준 김" userId="47cb6f9fd878d3b5" providerId="LiveId" clId="{7871610E-A380-4927-995B-980F7EC2FDA6}" dt="2019-05-27T15:48:37.343" v="0"/>
          <ac:picMkLst>
            <pc:docMk/>
            <pc:sldMk cId="824365544" sldId="260"/>
            <ac:picMk id="28" creationId="{231B3751-57DE-44E5-BB5F-F0C18F00111C}"/>
          </ac:picMkLst>
        </pc:picChg>
      </pc:sldChg>
      <pc:sldChg chg="delSp modAnim">
        <pc:chgData name="동준 김" userId="47cb6f9fd878d3b5" providerId="LiveId" clId="{7871610E-A380-4927-995B-980F7EC2FDA6}" dt="2019-05-27T15:48:37.343" v="0"/>
        <pc:sldMkLst>
          <pc:docMk/>
          <pc:sldMk cId="1654609684" sldId="261"/>
        </pc:sldMkLst>
        <pc:picChg chg="del">
          <ac:chgData name="동준 김" userId="47cb6f9fd878d3b5" providerId="LiveId" clId="{7871610E-A380-4927-995B-980F7EC2FDA6}" dt="2019-05-27T15:48:37.343" v="0"/>
          <ac:picMkLst>
            <pc:docMk/>
            <pc:sldMk cId="1654609684" sldId="261"/>
            <ac:picMk id="8" creationId="{D8F02554-F97D-4BB9-9F4F-5D62DF51C69F}"/>
          </ac:picMkLst>
        </pc:picChg>
      </pc:sldChg>
      <pc:sldChg chg="delSp modAnim">
        <pc:chgData name="동준 김" userId="47cb6f9fd878d3b5" providerId="LiveId" clId="{7871610E-A380-4927-995B-980F7EC2FDA6}" dt="2019-05-27T15:48:37.343" v="0"/>
        <pc:sldMkLst>
          <pc:docMk/>
          <pc:sldMk cId="649963471" sldId="262"/>
        </pc:sldMkLst>
        <pc:picChg chg="del">
          <ac:chgData name="동준 김" userId="47cb6f9fd878d3b5" providerId="LiveId" clId="{7871610E-A380-4927-995B-980F7EC2FDA6}" dt="2019-05-27T15:48:37.343" v="0"/>
          <ac:picMkLst>
            <pc:docMk/>
            <pc:sldMk cId="649963471" sldId="262"/>
            <ac:picMk id="6" creationId="{2A890506-A6E6-48A7-B7C4-336B84B6A673}"/>
          </ac:picMkLst>
        </pc:picChg>
      </pc:sldChg>
      <pc:sldChg chg="delSp modAnim">
        <pc:chgData name="동준 김" userId="47cb6f9fd878d3b5" providerId="LiveId" clId="{7871610E-A380-4927-995B-980F7EC2FDA6}" dt="2019-05-27T15:48:37.343" v="0"/>
        <pc:sldMkLst>
          <pc:docMk/>
          <pc:sldMk cId="2570472232" sldId="263"/>
        </pc:sldMkLst>
        <pc:picChg chg="del">
          <ac:chgData name="동준 김" userId="47cb6f9fd878d3b5" providerId="LiveId" clId="{7871610E-A380-4927-995B-980F7EC2FDA6}" dt="2019-05-27T15:48:37.343" v="0"/>
          <ac:picMkLst>
            <pc:docMk/>
            <pc:sldMk cId="2570472232" sldId="263"/>
            <ac:picMk id="8" creationId="{18FD85A6-C70A-4815-9145-454C0859BF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F47B8-365D-44BC-8338-D18E3FBA01F0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DD7F9-F82C-48AA-9953-8457C31A9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565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solidFill>
                  <a:schemeClr val="tx1"/>
                </a:solidFill>
                <a:ea typeface="맑은 고딕"/>
              </a:rPr>
              <a:t>안녕하세요, 데이터베이스 프로젝트 조조입니다. 저희는 기말 프로젝트로 </a:t>
            </a:r>
            <a:r>
              <a:rPr lang="en-US" altLang="ko-KR" sz="1600" dirty="0">
                <a:solidFill>
                  <a:schemeClr val="tx1"/>
                </a:solidFill>
                <a:ea typeface="맑은 고딕"/>
              </a:rPr>
              <a:t>‘</a:t>
            </a:r>
            <a:r>
              <a:rPr lang="en-US" altLang="ko-KR" sz="1600" dirty="0" err="1">
                <a:solidFill>
                  <a:schemeClr val="tx1"/>
                </a:solidFill>
                <a:ea typeface="맑은 고딕"/>
              </a:rPr>
              <a:t>Zozo’s</a:t>
            </a:r>
            <a:r>
              <a:rPr lang="en-US" altLang="ko-KR" sz="1600" dirty="0">
                <a:solidFill>
                  <a:schemeClr val="tx1"/>
                </a:solidFill>
                <a:ea typeface="맑은 고딕"/>
              </a:rPr>
              <a:t> MBTI’</a:t>
            </a:r>
            <a:r>
              <a:rPr lang="ko-KR" altLang="en-US" sz="1600" dirty="0">
                <a:solidFill>
                  <a:schemeClr val="tx1"/>
                </a:solidFill>
                <a:ea typeface="맑은 고딕"/>
              </a:rPr>
              <a:t>를 만들었습니다</a:t>
            </a:r>
            <a:r>
              <a:rPr lang="en-US" altLang="ko-KR" sz="1600" dirty="0">
                <a:solidFill>
                  <a:schemeClr val="tx1"/>
                </a:solidFill>
                <a:ea typeface="맑은 고딕"/>
              </a:rPr>
              <a:t>.</a:t>
            </a:r>
            <a:endParaRPr lang="ko-KR" altLang="en-US" sz="1600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DD7F9-F82C-48AA-9953-8457C31A9AF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263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순서는 다음과 같습니다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첫번째로는 프로젝트의 선정 배경과 기대 효과를 소개합니다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 다음으로 </a:t>
            </a:r>
            <a:r>
              <a:rPr lang="en-US" altLang="ko-KR" dirty="0"/>
              <a:t>DB </a:t>
            </a:r>
            <a:r>
              <a:rPr lang="ko-KR" altLang="en-US" dirty="0"/>
              <a:t>설계의 산출물인 </a:t>
            </a:r>
            <a:r>
              <a:rPr lang="en-US" altLang="ko-KR" dirty="0"/>
              <a:t>ER </a:t>
            </a:r>
            <a:r>
              <a:rPr lang="ko-KR" altLang="en-US" dirty="0"/>
              <a:t>다이어그램과 </a:t>
            </a:r>
            <a:r>
              <a:rPr lang="en-US" altLang="ko-KR" dirty="0"/>
              <a:t>ER </a:t>
            </a:r>
            <a:r>
              <a:rPr lang="ko-KR" altLang="en-US" dirty="0"/>
              <a:t>스키마를 설명하고</a:t>
            </a:r>
            <a:r>
              <a:rPr lang="en-US" altLang="ko-KR" dirty="0"/>
              <a:t>, 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데모 시연 후에 마지막으로 프로젝트에 대한 평가를 진행하겠습니다.</a:t>
            </a:r>
            <a:endParaRPr lang="en-US" altLang="ko-KR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DD7F9-F82C-48AA-9953-8457C31A9A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280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저희 프로젝트의 선정 배경으로는 </a:t>
            </a:r>
            <a:r>
              <a:rPr lang="en-US" altLang="ko-KR" dirty="0">
                <a:ea typeface="맑은 고딕"/>
              </a:rPr>
              <a:t>MBTI </a:t>
            </a:r>
            <a:r>
              <a:rPr lang="ko-KR" altLang="en-US" dirty="0">
                <a:ea typeface="맑은 고딕"/>
              </a:rPr>
              <a:t>성격 유형 검사 결과를 조금 더 유용하게 쓰고자 했습니다</a:t>
            </a:r>
            <a:endParaRPr lang="en-US" altLang="ko-KR" dirty="0">
              <a:ea typeface="맑은 고딕"/>
            </a:endParaRPr>
          </a:p>
          <a:p>
            <a:endParaRPr lang="en-US" altLang="ko-KR" dirty="0"/>
          </a:p>
          <a:p>
            <a:r>
              <a:rPr lang="en-US" altLang="ko-KR" dirty="0" err="1">
                <a:ea typeface="맑은 고딕"/>
              </a:rPr>
              <a:t>현재</a:t>
            </a:r>
            <a:r>
              <a:rPr lang="en-US" altLang="ko-KR" dirty="0">
                <a:ea typeface="맑은 고딕"/>
              </a:rPr>
              <a:t> MBTI </a:t>
            </a:r>
            <a:r>
              <a:rPr lang="en-US" altLang="ko-KR" dirty="0" err="1">
                <a:ea typeface="맑은 고딕"/>
              </a:rPr>
              <a:t>성격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유형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검사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결과는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이론적이고 이상적인 결과로 현실적인 정보를 제공해주진 않습니다</a:t>
            </a:r>
            <a:r>
              <a:rPr lang="en-US" dirty="0"/>
              <a:t>.</a:t>
            </a:r>
            <a:endParaRPr lang="en-US" dirty="0">
              <a:ea typeface="맑은 고딕"/>
            </a:endParaRPr>
          </a:p>
          <a:p>
            <a:endParaRPr 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그래서 저희는 </a:t>
            </a:r>
            <a:r>
              <a:rPr lang="en-US" dirty="0"/>
              <a:t>MBTI </a:t>
            </a:r>
            <a:r>
              <a:rPr lang="ko-KR" altLang="en-US" dirty="0">
                <a:ea typeface="맑은 고딕"/>
              </a:rPr>
              <a:t>성격 유형 검사 결과에 대한 실제 자료의 필요성을 느꼈고</a:t>
            </a:r>
            <a:endParaRPr 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이를 제공하는 웹서비스는 기획하게 되었습니다</a:t>
            </a:r>
            <a:r>
              <a:rPr lang="en-US" dirty="0"/>
              <a:t>.</a:t>
            </a:r>
            <a:endParaRPr lang="en-US" dirty="0">
              <a:ea typeface="맑은 고딕"/>
            </a:endParaRPr>
          </a:p>
          <a:p>
            <a:endParaRPr lang="en-US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/*</a:t>
            </a:r>
          </a:p>
          <a:p>
            <a:r>
              <a:rPr lang="ko-KR" altLang="en-US" dirty="0">
                <a:ea typeface="맑은 고딕"/>
              </a:rPr>
              <a:t>현재 </a:t>
            </a:r>
            <a:r>
              <a:rPr lang="en-US" altLang="ko-KR" dirty="0">
                <a:ea typeface="맑은 고딕"/>
              </a:rPr>
              <a:t>MBTI </a:t>
            </a:r>
            <a:r>
              <a:rPr lang="ko-KR" altLang="en-US" dirty="0">
                <a:ea typeface="맑은 고딕"/>
              </a:rPr>
              <a:t>성격 유형 검사 결과로는 자신의 성격 유형을 얻을 수 있고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이를 바탕으로 자신의 직업 및 진로를 결정하는데 참고 할 수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하지만 이러한 결과들은 이론적이고 이상적인 결과로 현실적인 정보를 제공해주진 않습니다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예를 들어 같은 성격 유형의 사람은 누가 있는지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실제 직업의 비율은 어떠한 지</a:t>
            </a:r>
            <a:r>
              <a:rPr lang="en-US" altLang="ko-KR" dirty="0">
                <a:ea typeface="맑은 고딕"/>
              </a:rPr>
              <a:t>,</a:t>
            </a:r>
          </a:p>
          <a:p>
            <a:r>
              <a:rPr lang="ko-KR" altLang="en-US" dirty="0">
                <a:ea typeface="맑은 고딕"/>
              </a:rPr>
              <a:t>조금 더 현실적으로 나아가 각 직업들의 평균 급여는 얼마인지 등의 정보는 제공해 주지 않습니다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그래서 저희는 </a:t>
            </a:r>
            <a:r>
              <a:rPr lang="en-US" altLang="ko-KR" dirty="0">
                <a:ea typeface="맑은 고딕"/>
              </a:rPr>
              <a:t>MBTI </a:t>
            </a:r>
            <a:r>
              <a:rPr lang="ko-KR" altLang="en-US" dirty="0">
                <a:ea typeface="맑은 고딕"/>
              </a:rPr>
              <a:t>성격 유형 검사 결과에 대한 실제 자료의 필요성을 느꼈고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이를 제공하는 웹서비스는 기획하게 되었습니다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*/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DD7F9-F82C-48AA-9953-8457C31A9A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062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프로젝트의 기대 효과로는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실제로 사용자의 직업에 자신과 같은 성격을 가진 사람들의 비율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l"/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그 직업에 종사하는 사람들 중 나와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MBTI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성격적으로 잘 맞거나 잘 맞지 않는 사람의 비율이 어떠한 지를 통해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업무 효율과 인간관계를 예상할 수 있습니다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또한 자신의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MBTI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성향에 맞는 유명인들의 업적과 성격을 알게 됨으로써 본인의 잠재적 능력을 알 수 있고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l"/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뛰어난 업적을 이룬 유명인들의 발자취를 통해 간접적인 자아 존중감의 형성에 도움이 될 수 있습니다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</a:t>
            </a:r>
          </a:p>
          <a:p>
            <a:pPr algn="l"/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프로젝트의 기대 효과를 다음과 같이 정리해봤습니다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우선 사용자의 희망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혹은 현재 직업과 사용자의 성격 간의 관계에 대한 실제 데이터로 알 수 있는 것이 많은데요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l"/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실제로 사용자의 직업에 자신과 같은 성격을 가진 사람들이 얼마나 많이 종사하는 지의 비율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l"/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그 직업에 종사하는 사람들 중 나와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MBTI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성격적으로 잘 맞거나 잘 맞지 않는 사람의 비율이 어떠한 지를 통해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업무 효율과 인간관계를 예상할 수 있습니다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또한 자신과 성격 및 직업이 같은 사람의 평균 연봉이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해당 직업 전체 종사자의 평균 연봉과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GDP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비해 얼마나 되는 지도 알 수 있습니다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자신의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MBTI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성향에 맞는 유명인들의 업적과 성격을 알게 됨으로써 본인의 잠재적 능력을 알 수 있고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l"/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뛰어난 업적을 이룬 유명인들의 발자취를 통해 간접적인 자아 존중감의 형성에 도움이 될 수 있습니다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*/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DD7F9-F82C-48AA-9953-8457C31A9A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925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다음은 </a:t>
            </a:r>
            <a:r>
              <a:rPr lang="en-US" altLang="ko-KR"/>
              <a:t>ER </a:t>
            </a:r>
            <a:r>
              <a:rPr lang="ko-KR" altLang="en-US"/>
              <a:t>다이어그램입니다</a:t>
            </a:r>
            <a:r>
              <a:rPr lang="en-US" altLang="ko-KR"/>
              <a:t>. </a:t>
            </a:r>
            <a:r>
              <a:rPr lang="ko-KR" altLang="en-US"/>
              <a:t>총 </a:t>
            </a:r>
            <a:r>
              <a:rPr lang="en-US" altLang="ko-KR"/>
              <a:t>4</a:t>
            </a:r>
            <a:r>
              <a:rPr lang="ko-KR" altLang="en-US"/>
              <a:t>개의 엔티티 타입과 </a:t>
            </a:r>
            <a:r>
              <a:rPr lang="en-US" altLang="ko-KR"/>
              <a:t>3</a:t>
            </a:r>
            <a:r>
              <a:rPr lang="ko-KR" altLang="en-US"/>
              <a:t>개의 관계 타입으로 이루어져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DD7F9-F82C-48AA-9953-8457C31A9A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343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다음은 </a:t>
            </a:r>
            <a:r>
              <a:rPr lang="en-US" altLang="ko-KR"/>
              <a:t>ER </a:t>
            </a:r>
            <a:r>
              <a:rPr lang="ko-KR" altLang="en-US"/>
              <a:t>스키마 입니다</a:t>
            </a:r>
            <a:r>
              <a:rPr lang="en-US" altLang="ko-KR"/>
              <a:t>. </a:t>
            </a:r>
            <a:r>
              <a:rPr lang="ko-KR" altLang="en-US"/>
              <a:t>총 </a:t>
            </a:r>
            <a:r>
              <a:rPr lang="en-US" altLang="ko-KR"/>
              <a:t>4</a:t>
            </a:r>
            <a:r>
              <a:rPr lang="ko-KR" altLang="en-US"/>
              <a:t>개의 릴레이션으로 구성되어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DD7F9-F82C-48AA-9953-8457C31A9AF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48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데모를 보러 갑시다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DD7F9-F82C-48AA-9953-8457C31A9AF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682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조조 발표를 마치겠습니다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DD7F9-F82C-48AA-9953-8457C31A9AF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172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A702F-CED8-4263-A6FC-842FC7CDE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EFB081-FFF9-41AF-935B-E6A426B38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F62D8-57B2-45A9-85FE-55E18899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CD2D-9F03-4F57-8AA1-6189FC4C3727}" type="datetime1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B276E9-3993-44D4-AC05-0AF3C2725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ABF42B-1D37-424F-BA55-AA338F41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12F5-02CE-4298-9B9B-F4BADD45F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5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56201-5BC5-4F7C-AA10-DF9F95BF8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5B2119-96E3-4897-ABF8-CA6292C71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79962-1100-4931-891F-FBE844B15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1FEB5-0F56-4351-A909-6BEC0FC9D982}" type="datetime1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2BD914-C165-4A4B-8BBD-73546908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67BD02-E26D-4086-A7A3-8820DE25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12F5-02CE-4298-9B9B-F4BADD45F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41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C661AA-1457-40B0-B5F0-EB6E4BC97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EDAFE3-D246-4224-9FA9-422B1B9ED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B95A2-DA25-4866-A5D4-8083C3C9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2ADC-F962-4E97-93CF-A0E0297EC234}" type="datetime1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1B3530-B283-4D8A-BAA6-4529DF7D7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358851-00BE-431D-94FA-BC6F8376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12F5-02CE-4298-9B9B-F4BADD45F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01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E6ECB-E95E-4193-96EF-F1D0DE008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20FA13-29C9-41AD-871E-4FC3F66C2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E3A9F-85DB-440E-9B3B-042D4D872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68E9-15FB-4867-93EF-F9C1380EE976}" type="datetime1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2A1A64-EF52-458C-8FE4-0FB8CEBB5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C6AE17-CC17-4E20-AF6C-081EB814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12F5-02CE-4298-9B9B-F4BADD45F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63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9A425-5C64-41B0-9763-1B73A8A6E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2C1A89-4AA6-40F9-B74A-7CEDF0909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48A0CE-73A6-4B2D-BC10-0C95FD66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8394-658A-466D-B7CC-A6162C5498C3}" type="datetime1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A90C54-D085-416B-AD4F-1ED5F98F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3042D1-3F32-4882-8CD2-293E8D39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12F5-02CE-4298-9B9B-F4BADD45F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12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F1C0D-5481-407C-A16C-911B9B9A4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AB876C-F102-45CC-B78F-0DEF956BB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F90436-B26A-428D-B1CF-044332546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B35C28-6DAF-428D-AA6E-420A90AA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0992-189F-47C5-BA78-BDE465C3585B}" type="datetime1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540C83-0CEA-4D73-93B1-63E7C3DF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3DDF81-628E-4D62-9F39-654BB717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12F5-02CE-4298-9B9B-F4BADD45F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80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49DB2-1B76-4CAB-BB8E-A542052C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8918D2-F8B2-49E8-8087-1B071B1F3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A15550-E6AE-4748-B206-11F11DD53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136C2B-7A7F-4401-99D0-9C1628CDC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839752-CF1A-421D-94A6-8E58058FE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BDFB49-0B5B-49E4-8E33-C2696E3A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0D2D-7E07-410A-AC12-8BA5565DE284}" type="datetime1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F3B73C-815F-45F0-8B2E-F4E2E817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2070F6-639D-4141-9E95-17B5D279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12F5-02CE-4298-9B9B-F4BADD45F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45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7EAFD-D348-4235-80E7-1BBD714F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191197-6AC8-4736-805A-06A5F2E1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E6B8-9AC7-4959-B5DE-3F5B471FEC03}" type="datetime1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0CD91D-EDF1-4EF9-86A4-F8E099F9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1ACE39-BE59-40F5-9DAD-7D495784B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12F5-02CE-4298-9B9B-F4BADD45F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03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DA4ED3-2B9F-471B-BF9D-410B32AD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0A02-A794-44E5-AA68-19A50AF04CB9}" type="datetime1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C72C9B-6AEF-4B1A-B182-EA9EB82FA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7F6F38-41E9-4F80-972D-2A11B3E46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12F5-02CE-4298-9B9B-F4BADD45F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47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49E28-35B4-4E0D-B947-30E353845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A26DA8-81F1-467E-B276-4D788421C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F5F531-5336-4844-9C2B-89FF33C08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9C308B-D92E-4526-B9B6-A7FBA8AA8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701C-D3D2-45FB-8069-48D19A554E3F}" type="datetime1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F0724C-154E-4B57-A75F-297928E65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8878E4-E1AF-434E-8397-05A03FEBA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12F5-02CE-4298-9B9B-F4BADD45F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11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2AA21-5D3C-4610-9EE7-11EB393E8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40FEF0-FC77-4F65-B734-D9E6436C2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81BCEA-09AB-4A45-9B02-8357AADCF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85A517-70BE-45B2-AE32-B593A3B7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B2B2-B590-4A63-9C0D-BDF9C01BDFF5}" type="datetime1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8250A-AF6F-4FDD-896F-6FBE6C9D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613842-5D11-4E1E-86D1-7B404036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12F5-02CE-4298-9B9B-F4BADD45F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09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9390E0-4783-4951-B553-92BF1933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600566-BB62-4846-9220-21B7A6269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A5674F-F6D3-4969-8C01-F5ABED318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94A37-B7D6-43DA-84A5-7A7D1E97DAB6}" type="datetime1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F5637-D690-4F8A-AEDF-6F4107771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95B7DA-EC3F-424B-9F61-21C03EE13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B12F5-02CE-4298-9B9B-F4BADD45F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05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455AC4-4B7C-4400-9AA7-6802B5AC3E4D}"/>
              </a:ext>
            </a:extLst>
          </p:cNvPr>
          <p:cNvSpPr txBox="1"/>
          <p:nvPr/>
        </p:nvSpPr>
        <p:spPr>
          <a:xfrm>
            <a:off x="4559878" y="4559878"/>
            <a:ext cx="2137064" cy="2769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데이터베이스 설계프로젝트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ECAA24-ED76-4F1F-B6C4-8F026AC74632}"/>
              </a:ext>
            </a:extLst>
          </p:cNvPr>
          <p:cNvSpPr/>
          <p:nvPr/>
        </p:nvSpPr>
        <p:spPr>
          <a:xfrm>
            <a:off x="5693232" y="-8879"/>
            <a:ext cx="4709579" cy="6870619"/>
          </a:xfrm>
          <a:prstGeom prst="rect">
            <a:avLst/>
          </a:prstGeom>
          <a:solidFill>
            <a:srgbClr val="FF7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209E7D-3228-44B9-A599-696FB86FA548}"/>
              </a:ext>
            </a:extLst>
          </p:cNvPr>
          <p:cNvSpPr/>
          <p:nvPr/>
        </p:nvSpPr>
        <p:spPr>
          <a:xfrm>
            <a:off x="10402812" y="0"/>
            <a:ext cx="1789188" cy="6854578"/>
          </a:xfrm>
          <a:prstGeom prst="rect">
            <a:avLst/>
          </a:prstGeom>
          <a:solidFill>
            <a:srgbClr val="A0101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77C7F-4C72-4B73-B226-9E4E7D50D5B3}"/>
              </a:ext>
            </a:extLst>
          </p:cNvPr>
          <p:cNvSpPr/>
          <p:nvPr/>
        </p:nvSpPr>
        <p:spPr>
          <a:xfrm>
            <a:off x="2860697" y="0"/>
            <a:ext cx="2832534" cy="195309"/>
          </a:xfrm>
          <a:prstGeom prst="rect">
            <a:avLst/>
          </a:prstGeom>
          <a:solidFill>
            <a:srgbClr val="F8837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64EFA0-A78D-4BD9-95A5-FE190566BABE}"/>
              </a:ext>
            </a:extLst>
          </p:cNvPr>
          <p:cNvSpPr/>
          <p:nvPr/>
        </p:nvSpPr>
        <p:spPr>
          <a:xfrm>
            <a:off x="5701409" y="0"/>
            <a:ext cx="4709579" cy="195309"/>
          </a:xfrm>
          <a:prstGeom prst="rect">
            <a:avLst/>
          </a:prstGeom>
          <a:solidFill>
            <a:srgbClr val="FF4D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F085D6-17B8-456B-B7D6-298F2C645DC1}"/>
              </a:ext>
            </a:extLst>
          </p:cNvPr>
          <p:cNvSpPr/>
          <p:nvPr/>
        </p:nvSpPr>
        <p:spPr>
          <a:xfrm>
            <a:off x="10401463" y="-8878"/>
            <a:ext cx="1790537" cy="204188"/>
          </a:xfrm>
          <a:prstGeom prst="rect">
            <a:avLst/>
          </a:prstGeom>
          <a:solidFill>
            <a:srgbClr val="A0101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평행 사변형 15">
            <a:extLst>
              <a:ext uri="{FF2B5EF4-FFF2-40B4-BE49-F238E27FC236}">
                <a16:creationId xmlns:a16="http://schemas.microsoft.com/office/drawing/2014/main" id="{47EC2113-37EA-4FB6-BA9A-5C6078760966}"/>
              </a:ext>
            </a:extLst>
          </p:cNvPr>
          <p:cNvSpPr/>
          <p:nvPr/>
        </p:nvSpPr>
        <p:spPr>
          <a:xfrm>
            <a:off x="-7900" y="-12619"/>
            <a:ext cx="4233429" cy="6870619"/>
          </a:xfrm>
          <a:prstGeom prst="parallelogram">
            <a:avLst>
              <a:gd name="adj" fmla="val 36561"/>
            </a:avLst>
          </a:prstGeom>
          <a:solidFill>
            <a:srgbClr val="FF4C4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CD79F717-8E0C-4658-9F29-AAE4A776C5E5}"/>
              </a:ext>
            </a:extLst>
          </p:cNvPr>
          <p:cNvSpPr/>
          <p:nvPr/>
        </p:nvSpPr>
        <p:spPr>
          <a:xfrm>
            <a:off x="2675304" y="-6614"/>
            <a:ext cx="4709580" cy="6870619"/>
          </a:xfrm>
          <a:prstGeom prst="parallelogram">
            <a:avLst>
              <a:gd name="adj" fmla="val 32793"/>
            </a:avLst>
          </a:prstGeom>
          <a:solidFill>
            <a:srgbClr val="FAA8A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64AD6C-AB6D-468F-AD08-15F164770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453" y="3383388"/>
            <a:ext cx="5472547" cy="1314989"/>
          </a:xfrm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r>
              <a:rPr lang="ko-KR" altLang="en-US" b="1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ZOZO</a:t>
            </a:r>
            <a:r>
              <a:rPr lang="en-US" altLang="ko-KR" b="1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’</a:t>
            </a:r>
            <a:r>
              <a:rPr lang="ko-KR" altLang="en-US" b="1" err="1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S</a:t>
            </a:r>
            <a:r>
              <a:rPr lang="ko-KR" altLang="en-US" b="1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 MBTI</a:t>
            </a:r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53367585-186D-4E57-B20C-BB63B9F98020}"/>
              </a:ext>
            </a:extLst>
          </p:cNvPr>
          <p:cNvSpPr/>
          <p:nvPr/>
        </p:nvSpPr>
        <p:spPr>
          <a:xfrm>
            <a:off x="1495425" y="8880"/>
            <a:ext cx="2730104" cy="186429"/>
          </a:xfrm>
          <a:prstGeom prst="parallelogram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6CF3B6-EFE2-4B2E-99C3-4E556E97F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545" y="2128438"/>
            <a:ext cx="5009455" cy="4752772"/>
          </a:xfrm>
          <a:prstGeom prst="rect">
            <a:avLst/>
          </a:prstGeom>
          <a:effectLst>
            <a:softEdge rad="0"/>
          </a:effectLst>
          <a:scene3d>
            <a:camera prst="orthographicFront"/>
            <a:lightRig rig="threePt" dir="t"/>
          </a:scene3d>
          <a:sp3d prstMaterial="matte"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ADBE04-3E6D-46A7-B662-5CEB73136604}"/>
              </a:ext>
            </a:extLst>
          </p:cNvPr>
          <p:cNvSpPr txBox="1"/>
          <p:nvPr/>
        </p:nvSpPr>
        <p:spPr>
          <a:xfrm>
            <a:off x="2715564" y="4648979"/>
            <a:ext cx="3354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>
                <a:solidFill>
                  <a:schemeClr val="bg1"/>
                </a:solidFill>
              </a:rPr>
              <a:t>2013404053 </a:t>
            </a:r>
            <a:r>
              <a:rPr lang="ko-KR" altLang="en-US" b="1">
                <a:solidFill>
                  <a:schemeClr val="bg1"/>
                </a:solidFill>
              </a:rPr>
              <a:t>김동준</a:t>
            </a:r>
            <a:endParaRPr lang="en-US" altLang="ko-KR" b="1">
              <a:solidFill>
                <a:schemeClr val="bg1"/>
              </a:solidFill>
            </a:endParaRPr>
          </a:p>
          <a:p>
            <a:pPr algn="r"/>
            <a:r>
              <a:rPr lang="en-US" altLang="ko-KR" b="1">
                <a:solidFill>
                  <a:schemeClr val="bg1"/>
                </a:solidFill>
              </a:rPr>
              <a:t>2013104070 </a:t>
            </a:r>
            <a:r>
              <a:rPr lang="ko-KR" altLang="en-US" b="1" err="1">
                <a:solidFill>
                  <a:schemeClr val="bg1"/>
                </a:solidFill>
              </a:rPr>
              <a:t>남부성</a:t>
            </a:r>
            <a:endParaRPr lang="en-US" altLang="ko-KR" b="1">
              <a:solidFill>
                <a:schemeClr val="bg1"/>
              </a:solidFill>
            </a:endParaRPr>
          </a:p>
          <a:p>
            <a:pPr algn="r"/>
            <a:r>
              <a:rPr lang="en-US" altLang="ko-KR" b="1">
                <a:solidFill>
                  <a:schemeClr val="bg1"/>
                </a:solidFill>
              </a:rPr>
              <a:t>2014104134 </a:t>
            </a:r>
            <a:r>
              <a:rPr lang="ko-KR" altLang="en-US" b="1" err="1">
                <a:solidFill>
                  <a:schemeClr val="bg1"/>
                </a:solidFill>
              </a:rPr>
              <a:t>이현승</a:t>
            </a:r>
            <a:endParaRPr lang="en-US" altLang="ko-KR" b="1">
              <a:solidFill>
                <a:schemeClr val="bg1"/>
              </a:solidFill>
            </a:endParaRPr>
          </a:p>
          <a:p>
            <a:pPr algn="r"/>
            <a:r>
              <a:rPr lang="en-US" altLang="ko-KR" b="1">
                <a:solidFill>
                  <a:schemeClr val="bg1"/>
                </a:solidFill>
              </a:rPr>
              <a:t>2015104214 </a:t>
            </a:r>
            <a:r>
              <a:rPr lang="ko-KR" altLang="en-US" b="1">
                <a:solidFill>
                  <a:schemeClr val="bg1"/>
                </a:solidFill>
              </a:rPr>
              <a:t>장유진</a:t>
            </a:r>
          </a:p>
        </p:txBody>
      </p:sp>
    </p:spTree>
    <p:extLst>
      <p:ext uri="{BB962C8B-B14F-4D97-AF65-F5344CB8AC3E}">
        <p14:creationId xmlns:p14="http://schemas.microsoft.com/office/powerpoint/2010/main" val="178934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66"/>
    </mc:Choice>
    <mc:Fallback xmlns="">
      <p:transition spd="slow" advTm="876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BBDC822-16F7-4404-B0B6-65EEFC36F62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2967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184413456"/>
                    </a:ext>
                  </a:extLst>
                </a:gridCol>
              </a:tblGrid>
              <a:tr h="29677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gradFill flip="none" rotWithShape="1">
                      <a:gsLst>
                        <a:gs pos="0">
                          <a:srgbClr val="F08080">
                            <a:tint val="66000"/>
                            <a:satMod val="160000"/>
                          </a:srgbClr>
                        </a:gs>
                        <a:gs pos="50000">
                          <a:srgbClr val="F08080">
                            <a:tint val="44500"/>
                            <a:satMod val="160000"/>
                          </a:srgbClr>
                        </a:gs>
                        <a:gs pos="100000">
                          <a:srgbClr val="F0808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56949346"/>
                  </a:ext>
                </a:extLst>
              </a:tr>
            </a:tbl>
          </a:graphicData>
        </a:graphic>
      </p:graphicFrame>
      <p:sp>
        <p:nvSpPr>
          <p:cNvPr id="6" name="다이아몬드 5">
            <a:extLst>
              <a:ext uri="{FF2B5EF4-FFF2-40B4-BE49-F238E27FC236}">
                <a16:creationId xmlns:a16="http://schemas.microsoft.com/office/drawing/2014/main" id="{35C65E8C-22AB-4F79-AFEC-4C10B53DD5F8}"/>
              </a:ext>
            </a:extLst>
          </p:cNvPr>
          <p:cNvSpPr/>
          <p:nvPr/>
        </p:nvSpPr>
        <p:spPr>
          <a:xfrm>
            <a:off x="930439" y="1785352"/>
            <a:ext cx="2085474" cy="2326106"/>
          </a:xfrm>
          <a:prstGeom prst="diamond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889000" h="1270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ctr"/>
            <a:endParaRPr lang="ko-KR" altLang="en-US" sz="4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2D71A228-D609-418C-9C9C-1582746F154F}"/>
              </a:ext>
            </a:extLst>
          </p:cNvPr>
          <p:cNvSpPr/>
          <p:nvPr/>
        </p:nvSpPr>
        <p:spPr>
          <a:xfrm>
            <a:off x="8833800" y="1688405"/>
            <a:ext cx="2520000" cy="2520000"/>
          </a:xfrm>
          <a:prstGeom prst="diamond">
            <a:avLst/>
          </a:prstGeom>
          <a:solidFill>
            <a:srgbClr val="A0101E"/>
          </a:solidFill>
          <a:ln>
            <a:noFill/>
          </a:ln>
          <a:scene3d>
            <a:camera prst="orthographicFront"/>
            <a:lightRig rig="threePt" dir="t"/>
          </a:scene3d>
          <a:sp3d>
            <a:bevelT w="889000" h="635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algn="ctr"/>
            <a:endParaRPr lang="en-US" altLang="ko-K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A427887-6D9A-4BA1-9D82-55561FD8A859}"/>
              </a:ext>
            </a:extLst>
          </p:cNvPr>
          <p:cNvGrpSpPr/>
          <p:nvPr/>
        </p:nvGrpSpPr>
        <p:grpSpPr>
          <a:xfrm>
            <a:off x="4523861" y="1312110"/>
            <a:ext cx="3144260" cy="3272590"/>
            <a:chOff x="3416965" y="1312110"/>
            <a:chExt cx="3144260" cy="3272590"/>
          </a:xfrm>
        </p:grpSpPr>
        <p:sp>
          <p:nvSpPr>
            <p:cNvPr id="7" name="다이아몬드 6">
              <a:extLst>
                <a:ext uri="{FF2B5EF4-FFF2-40B4-BE49-F238E27FC236}">
                  <a16:creationId xmlns:a16="http://schemas.microsoft.com/office/drawing/2014/main" id="{B140CC4F-8595-41F3-BDAC-40D266E63081}"/>
                </a:ext>
              </a:extLst>
            </p:cNvPr>
            <p:cNvSpPr/>
            <p:nvPr/>
          </p:nvSpPr>
          <p:spPr>
            <a:xfrm>
              <a:off x="3416965" y="1312110"/>
              <a:ext cx="3144260" cy="3272590"/>
            </a:xfrm>
            <a:prstGeom prst="diamond">
              <a:avLst/>
            </a:prstGeom>
            <a:solidFill>
              <a:srgbClr val="F8837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143000" h="762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algn="ctr"/>
              <a:endParaRPr lang="en-US" altLang="ko-KR" sz="3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001B2F2-24BB-4509-8B7C-4E2E0B34ECF7}"/>
                </a:ext>
              </a:extLst>
            </p:cNvPr>
            <p:cNvSpPr/>
            <p:nvPr/>
          </p:nvSpPr>
          <p:spPr>
            <a:xfrm>
              <a:off x="3801978" y="2827421"/>
              <a:ext cx="2374231" cy="834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>
                  <a:latin typeface="Arial" panose="020B0604020202020204" pitchFamily="34" charset="0"/>
                  <a:cs typeface="Arial" panose="020B0604020202020204" pitchFamily="34" charset="0"/>
                </a:rPr>
                <a:t>DB</a:t>
              </a:r>
              <a:r>
                <a:rPr lang="ko-KR" altLang="en-US" sz="2800" b="1">
                  <a:latin typeface="Arial" panose="020B0604020202020204" pitchFamily="34" charset="0"/>
                  <a:cs typeface="Arial" panose="020B0604020202020204" pitchFamily="34" charset="0"/>
                </a:rPr>
                <a:t>설계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2B6F0C-A4E0-4827-B954-53B2FA6F305F}"/>
              </a:ext>
            </a:extLst>
          </p:cNvPr>
          <p:cNvSpPr/>
          <p:nvPr/>
        </p:nvSpPr>
        <p:spPr>
          <a:xfrm>
            <a:off x="729914" y="4560704"/>
            <a:ext cx="2486521" cy="1161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프로젝트 선정 배경</a:t>
            </a:r>
            <a:endParaRPr lang="en-US" altLang="ko-KR" sz="12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12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프로젝트 기대 효과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3BBB80-B186-4A29-94FC-4A7366B3C751}"/>
              </a:ext>
            </a:extLst>
          </p:cNvPr>
          <p:cNvSpPr/>
          <p:nvPr/>
        </p:nvSpPr>
        <p:spPr>
          <a:xfrm>
            <a:off x="4852728" y="4219071"/>
            <a:ext cx="2486521" cy="1844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다이어그램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스키마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1AB4CA-F7B1-483F-973D-47DFB159E726}"/>
              </a:ext>
            </a:extLst>
          </p:cNvPr>
          <p:cNvSpPr/>
          <p:nvPr/>
        </p:nvSpPr>
        <p:spPr>
          <a:xfrm>
            <a:off x="8833800" y="3890212"/>
            <a:ext cx="2486521" cy="1844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데모 시연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C02AD3-018E-46B2-AEBC-2524E0CC232E}"/>
              </a:ext>
            </a:extLst>
          </p:cNvPr>
          <p:cNvSpPr/>
          <p:nvPr/>
        </p:nvSpPr>
        <p:spPr>
          <a:xfrm>
            <a:off x="786060" y="2827421"/>
            <a:ext cx="2374231" cy="834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배경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B4FAAA6-DEC0-4242-926F-6D563A45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12F5-02CE-4298-9B9B-F4BADD45FE5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4F6DEC4-34AF-4CC2-931D-BAFBE5C9BC4B}"/>
              </a:ext>
            </a:extLst>
          </p:cNvPr>
          <p:cNvSpPr/>
          <p:nvPr/>
        </p:nvSpPr>
        <p:spPr>
          <a:xfrm>
            <a:off x="8855227" y="2790767"/>
            <a:ext cx="2374231" cy="834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데모</a:t>
            </a:r>
          </a:p>
        </p:txBody>
      </p:sp>
    </p:spTree>
    <p:extLst>
      <p:ext uri="{BB962C8B-B14F-4D97-AF65-F5344CB8AC3E}">
        <p14:creationId xmlns:p14="http://schemas.microsoft.com/office/powerpoint/2010/main" val="390760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36"/>
    </mc:Choice>
    <mc:Fallback xmlns="">
      <p:transition spd="slow" advTm="1773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E11850-C6AD-4CC6-8C36-C5F3BB09D387}"/>
              </a:ext>
            </a:extLst>
          </p:cNvPr>
          <p:cNvSpPr/>
          <p:nvPr/>
        </p:nvSpPr>
        <p:spPr>
          <a:xfrm>
            <a:off x="2138780" y="2234007"/>
            <a:ext cx="3470199" cy="132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자신의 성격</a:t>
            </a:r>
            <a:endParaRPr lang="en-US" altLang="ko-KR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성격에 맞는 이상적인 직업</a:t>
            </a:r>
            <a:endParaRPr lang="en-US" altLang="ko-KR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10EA99-4D5E-4DAE-971F-57B9777B5146}"/>
              </a:ext>
            </a:extLst>
          </p:cNvPr>
          <p:cNvSpPr/>
          <p:nvPr/>
        </p:nvSpPr>
        <p:spPr>
          <a:xfrm>
            <a:off x="3662525" y="523875"/>
            <a:ext cx="4866950" cy="970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프로젝트 선정 배경</a:t>
            </a:r>
            <a:endParaRPr lang="en-US" altLang="ko-KR" sz="40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생각 풍선: 구름 모양 3">
            <a:extLst>
              <a:ext uri="{FF2B5EF4-FFF2-40B4-BE49-F238E27FC236}">
                <a16:creationId xmlns:a16="http://schemas.microsoft.com/office/drawing/2014/main" id="{8528B1D3-BA3C-46D6-B0F7-E88CC2613485}"/>
              </a:ext>
            </a:extLst>
          </p:cNvPr>
          <p:cNvSpPr/>
          <p:nvPr/>
        </p:nvSpPr>
        <p:spPr>
          <a:xfrm>
            <a:off x="8879731" y="1690258"/>
            <a:ext cx="2679257" cy="1738742"/>
          </a:xfrm>
          <a:prstGeom prst="cloudCallout">
            <a:avLst>
              <a:gd name="adj1" fmla="val -60492"/>
              <a:gd name="adj2" fmla="val 63425"/>
            </a:avLst>
          </a:prstGeom>
          <a:solidFill>
            <a:srgbClr val="A0101E">
              <a:alpha val="70000"/>
            </a:srgbClr>
          </a:solidFill>
          <a:ln>
            <a:noFill/>
          </a:ln>
          <a:effectLst>
            <a:outerShdw blurRad="50800" dist="165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같은 성격의 사람은 </a:t>
            </a:r>
            <a:endParaRPr lang="en-US" altLang="ko-KR" sz="1400"/>
          </a:p>
          <a:p>
            <a:pPr algn="ctr"/>
            <a:r>
              <a:rPr lang="ko-KR" altLang="en-US" sz="1400"/>
              <a:t>누가 있을까</a:t>
            </a:r>
            <a:r>
              <a:rPr lang="en-US" altLang="ko-KR" sz="1400"/>
              <a:t>?</a:t>
            </a:r>
          </a:p>
          <a:p>
            <a:pPr algn="ctr"/>
            <a:r>
              <a:rPr lang="ko-KR" altLang="en-US" sz="1400"/>
              <a:t>실제 직업 비율</a:t>
            </a:r>
            <a:r>
              <a:rPr lang="en-US" altLang="ko-KR" sz="1400"/>
              <a:t>?</a:t>
            </a:r>
          </a:p>
          <a:p>
            <a:pPr algn="ctr"/>
            <a:r>
              <a:rPr lang="ko-KR" altLang="en-US" sz="1400"/>
              <a:t>평균 급여는 얼마</a:t>
            </a:r>
            <a:r>
              <a:rPr lang="en-US" altLang="ko-KR" sz="1400"/>
              <a:t>?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B912F3B-06BD-40A5-88C6-796B7A469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641" y="2234007"/>
            <a:ext cx="3245078" cy="324507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2B9D9E0-56B9-4453-B33C-937AFFE4CC40}"/>
              </a:ext>
            </a:extLst>
          </p:cNvPr>
          <p:cNvSpPr/>
          <p:nvPr/>
        </p:nvSpPr>
        <p:spPr>
          <a:xfrm>
            <a:off x="5700641" y="5394244"/>
            <a:ext cx="3511993" cy="703694"/>
          </a:xfrm>
          <a:prstGeom prst="rect">
            <a:avLst/>
          </a:prstGeom>
          <a:solidFill>
            <a:srgbClr val="F88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ym typeface="Wingdings" panose="05000000000000000000" pitchFamily="2" charset="2"/>
              </a:rPr>
              <a:t> </a:t>
            </a:r>
            <a:r>
              <a:rPr lang="en-US" altLang="ko-KR" sz="1600"/>
              <a:t>MBTI </a:t>
            </a:r>
            <a:r>
              <a:rPr lang="ko-KR" altLang="en-US" sz="1600"/>
              <a:t>유형별 실제 자료의 필요성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710D83B-AB38-4FAB-948F-40F5DB363EF6}"/>
              </a:ext>
            </a:extLst>
          </p:cNvPr>
          <p:cNvSpPr/>
          <p:nvPr/>
        </p:nvSpPr>
        <p:spPr>
          <a:xfrm>
            <a:off x="1223284" y="2536566"/>
            <a:ext cx="847725" cy="847725"/>
          </a:xfrm>
          <a:prstGeom prst="roundRect">
            <a:avLst/>
          </a:prstGeom>
          <a:solidFill>
            <a:schemeClr val="bg1">
              <a:alpha val="70000"/>
            </a:schemeClr>
          </a:solidFill>
          <a:ln w="25400">
            <a:solidFill>
              <a:srgbClr val="FF76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7673"/>
                </a:solidFill>
              </a:rPr>
              <a:t>현황</a:t>
            </a:r>
          </a:p>
        </p:txBody>
      </p:sp>
      <p:sp>
        <p:nvSpPr>
          <p:cNvPr id="2" name="화살표: 굽음 1">
            <a:extLst>
              <a:ext uri="{FF2B5EF4-FFF2-40B4-BE49-F238E27FC236}">
                <a16:creationId xmlns:a16="http://schemas.microsoft.com/office/drawing/2014/main" id="{39643C8D-A6CE-415F-9A3A-EB59BD02A841}"/>
              </a:ext>
            </a:extLst>
          </p:cNvPr>
          <p:cNvSpPr/>
          <p:nvPr/>
        </p:nvSpPr>
        <p:spPr>
          <a:xfrm flipV="1">
            <a:off x="4275776" y="3794256"/>
            <a:ext cx="869080" cy="752980"/>
          </a:xfrm>
          <a:prstGeom prst="bentArrow">
            <a:avLst>
              <a:gd name="adj1" fmla="val 23963"/>
              <a:gd name="adj2" fmla="val 31089"/>
              <a:gd name="adj3" fmla="val 37545"/>
              <a:gd name="adj4" fmla="val 45422"/>
            </a:avLst>
          </a:prstGeom>
          <a:solidFill>
            <a:srgbClr val="A01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0028DF0B-1386-476D-9BC7-BC86FE30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12F5-02CE-4298-9B9B-F4BADD45FE5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48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635"/>
    </mc:Choice>
    <mc:Fallback xmlns="">
      <p:transition spd="slow" advTm="4963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779EF8-9BB9-4DE3-B391-354F2F46AD3F}"/>
              </a:ext>
            </a:extLst>
          </p:cNvPr>
          <p:cNvSpPr/>
          <p:nvPr/>
        </p:nvSpPr>
        <p:spPr>
          <a:xfrm>
            <a:off x="3662525" y="523875"/>
            <a:ext cx="4866950" cy="970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프로젝트 기대 효과</a:t>
            </a:r>
            <a:endParaRPr lang="en-US" altLang="ko-KR" sz="40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29C60E-AA5A-4FAB-8C53-2494F130B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412" y="5540301"/>
            <a:ext cx="1137164" cy="11371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E905C99-D374-406A-B010-DCE7D0606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309" y="2748190"/>
            <a:ext cx="2597371" cy="2597371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D9B61DB-1A41-4324-9FD4-A116EA5A28F2}"/>
              </a:ext>
            </a:extLst>
          </p:cNvPr>
          <p:cNvSpPr/>
          <p:nvPr/>
        </p:nvSpPr>
        <p:spPr>
          <a:xfrm>
            <a:off x="5016000" y="1833450"/>
            <a:ext cx="2160000" cy="72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rgbClr val="FF76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잠재적</a:t>
            </a:r>
            <a:r>
              <a:rPr lang="ko-KR" altLang="en-US" sz="2400">
                <a:solidFill>
                  <a:srgbClr val="FF76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>
                <a:solidFill>
                  <a:srgbClr val="FF76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능력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275028E-1A11-4695-B740-1C4E7AC44828}"/>
              </a:ext>
            </a:extLst>
          </p:cNvPr>
          <p:cNvSpPr/>
          <p:nvPr/>
        </p:nvSpPr>
        <p:spPr>
          <a:xfrm>
            <a:off x="2637309" y="2630202"/>
            <a:ext cx="2160000" cy="72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rgbClr val="FF76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자아</a:t>
            </a:r>
            <a:r>
              <a:rPr lang="ko-KR" altLang="en-US" sz="2400">
                <a:solidFill>
                  <a:srgbClr val="FF76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FF76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존중감</a:t>
            </a:r>
            <a:endParaRPr lang="ko-KR" altLang="en-US" sz="2000">
              <a:solidFill>
                <a:srgbClr val="FF76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A8530CE-5CFC-4BD2-89E8-F13402E67FC1}"/>
              </a:ext>
            </a:extLst>
          </p:cNvPr>
          <p:cNvSpPr/>
          <p:nvPr/>
        </p:nvSpPr>
        <p:spPr>
          <a:xfrm>
            <a:off x="7394680" y="4486445"/>
            <a:ext cx="2160000" cy="72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rgbClr val="FF76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현실 </a:t>
            </a:r>
            <a:r>
              <a:rPr lang="ko-KR" altLang="en-US" sz="2000">
                <a:solidFill>
                  <a:srgbClr val="FF76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정보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23FF257-70D6-4E76-AFFA-9EF0BC97C038}"/>
              </a:ext>
            </a:extLst>
          </p:cNvPr>
          <p:cNvSpPr/>
          <p:nvPr/>
        </p:nvSpPr>
        <p:spPr>
          <a:xfrm>
            <a:off x="7394680" y="2630202"/>
            <a:ext cx="2160000" cy="72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rgbClr val="FF76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진로</a:t>
            </a:r>
            <a:r>
              <a:rPr lang="ko-KR" altLang="en-US" sz="2400">
                <a:solidFill>
                  <a:srgbClr val="FF76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>
                <a:solidFill>
                  <a:srgbClr val="FF76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결정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3FF3DE4-3741-409A-9AEF-EB0E79E6EAA2}"/>
              </a:ext>
            </a:extLst>
          </p:cNvPr>
          <p:cNvSpPr/>
          <p:nvPr/>
        </p:nvSpPr>
        <p:spPr>
          <a:xfrm>
            <a:off x="2637309" y="4486445"/>
            <a:ext cx="2160000" cy="72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rgbClr val="FF76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롤</a:t>
            </a:r>
            <a:r>
              <a:rPr lang="ko-KR" altLang="en-US" sz="2400">
                <a:solidFill>
                  <a:srgbClr val="FF76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>
                <a:solidFill>
                  <a:srgbClr val="FF76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모델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4D5BEBB-D3ED-4A58-87B1-F5CF3BC8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12F5-02CE-4298-9B9B-F4BADD45FE5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36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095"/>
    </mc:Choice>
    <mc:Fallback xmlns="">
      <p:transition spd="slow" advTm="6409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AD7A209-A0CC-412D-9975-AEF2495ECE77}"/>
              </a:ext>
            </a:extLst>
          </p:cNvPr>
          <p:cNvSpPr/>
          <p:nvPr/>
        </p:nvSpPr>
        <p:spPr>
          <a:xfrm>
            <a:off x="3662525" y="523875"/>
            <a:ext cx="4866950" cy="970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</a:t>
            </a:r>
            <a:r>
              <a:rPr lang="ko-KR" altLang="en-US" sz="4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다이어그램</a:t>
            </a:r>
            <a:endParaRPr lang="en-US" altLang="ko-KR" sz="40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C4E8F65B-68C3-4CA4-8116-C08889B41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996" y="1585518"/>
            <a:ext cx="8476008" cy="4748607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BB59E4-12C3-4501-A6EB-F25F0837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12F5-02CE-4298-9B9B-F4BADD45FE5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D87CB10-AADF-4233-8983-88D047D678AA}"/>
              </a:ext>
            </a:extLst>
          </p:cNvPr>
          <p:cNvSpPr/>
          <p:nvPr/>
        </p:nvSpPr>
        <p:spPr>
          <a:xfrm>
            <a:off x="4405564" y="5187615"/>
            <a:ext cx="904374" cy="433137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noProof="1">
                <a:solidFill>
                  <a:schemeClr val="tx1"/>
                </a:solidFill>
                <a:ea typeface="맑은 고딕"/>
              </a:rPr>
              <a:t>Avg</a:t>
            </a:r>
          </a:p>
          <a:p>
            <a:pPr algn="ctr"/>
            <a:r>
              <a:rPr lang="ko-KR" altLang="en-US" sz="1200" noProof="1">
                <a:solidFill>
                  <a:schemeClr val="tx1"/>
                </a:solidFill>
                <a:ea typeface="맑은 고딕"/>
              </a:rPr>
              <a:t>Salary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5BE0F1-344B-46FB-B22A-4C5BFFCE90C1}"/>
              </a:ext>
            </a:extLst>
          </p:cNvPr>
          <p:cNvCxnSpPr/>
          <p:nvPr/>
        </p:nvCxnSpPr>
        <p:spPr>
          <a:xfrm flipH="1">
            <a:off x="5310438" y="5310437"/>
            <a:ext cx="340895" cy="5013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60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12"/>
    </mc:Choice>
    <mc:Fallback xmlns="">
      <p:transition spd="slow" advTm="791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9F98CB1-FEDB-46F5-B502-34571BEFD2C9}"/>
              </a:ext>
            </a:extLst>
          </p:cNvPr>
          <p:cNvSpPr/>
          <p:nvPr/>
        </p:nvSpPr>
        <p:spPr>
          <a:xfrm>
            <a:off x="3662525" y="523875"/>
            <a:ext cx="4866950" cy="970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</a:t>
            </a:r>
            <a:r>
              <a:rPr lang="ko-KR" altLang="en-US" sz="4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스키마</a:t>
            </a:r>
            <a:endParaRPr lang="en-US" altLang="ko-KR" sz="40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0F2244B-54BF-471B-963D-03D3B7596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346200"/>
              </p:ext>
            </p:extLst>
          </p:nvPr>
        </p:nvGraphicFramePr>
        <p:xfrm>
          <a:off x="855285" y="1928673"/>
          <a:ext cx="4858222" cy="219456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53531">
                  <a:extLst>
                    <a:ext uri="{9D8B030D-6E8A-4147-A177-3AD203B41FA5}">
                      <a16:colId xmlns:a16="http://schemas.microsoft.com/office/drawing/2014/main" val="4086625339"/>
                    </a:ext>
                  </a:extLst>
                </a:gridCol>
                <a:gridCol w="854137">
                  <a:extLst>
                    <a:ext uri="{9D8B030D-6E8A-4147-A177-3AD203B41FA5}">
                      <a16:colId xmlns:a16="http://schemas.microsoft.com/office/drawing/2014/main" val="764181501"/>
                    </a:ext>
                  </a:extLst>
                </a:gridCol>
                <a:gridCol w="826285">
                  <a:extLst>
                    <a:ext uri="{9D8B030D-6E8A-4147-A177-3AD203B41FA5}">
                      <a16:colId xmlns:a16="http://schemas.microsoft.com/office/drawing/2014/main" val="1021991664"/>
                    </a:ext>
                  </a:extLst>
                </a:gridCol>
                <a:gridCol w="900558">
                  <a:extLst>
                    <a:ext uri="{9D8B030D-6E8A-4147-A177-3AD203B41FA5}">
                      <a16:colId xmlns:a16="http://schemas.microsoft.com/office/drawing/2014/main" val="498487861"/>
                    </a:ext>
                  </a:extLst>
                </a:gridCol>
                <a:gridCol w="464205">
                  <a:extLst>
                    <a:ext uri="{9D8B030D-6E8A-4147-A177-3AD203B41FA5}">
                      <a16:colId xmlns:a16="http://schemas.microsoft.com/office/drawing/2014/main" val="3491806931"/>
                    </a:ext>
                  </a:extLst>
                </a:gridCol>
                <a:gridCol w="815894">
                  <a:extLst>
                    <a:ext uri="{9D8B030D-6E8A-4147-A177-3AD203B41FA5}">
                      <a16:colId xmlns:a16="http://schemas.microsoft.com/office/drawing/2014/main" val="1259231962"/>
                    </a:ext>
                  </a:extLst>
                </a:gridCol>
                <a:gridCol w="543612">
                  <a:extLst>
                    <a:ext uri="{9D8B030D-6E8A-4147-A177-3AD203B41FA5}">
                      <a16:colId xmlns:a16="http://schemas.microsoft.com/office/drawing/2014/main" val="1667724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solidFill>
                            <a:sysClr val="windowText" lastClr="000000"/>
                          </a:solidFill>
                          <a:effectLst/>
                          <a:ea typeface="Malgun Gothic" panose="020B0503020000020004" pitchFamily="50" charset="-127"/>
                        </a:rPr>
                        <a:t>순번</a:t>
                      </a:r>
                      <a:r>
                        <a:rPr lang="ko-KR" alt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 err="1">
                          <a:solidFill>
                            <a:sysClr val="windowText" lastClr="000000"/>
                          </a:solidFill>
                          <a:effectLst/>
                          <a:ea typeface="Malgun Gothic" panose="020B0503020000020004" pitchFamily="50" charset="-127"/>
                        </a:rPr>
                        <a:t>한글명</a:t>
                      </a:r>
                      <a:r>
                        <a:rPr lang="ko-KR" alt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solidFill>
                            <a:sysClr val="windowText" lastClr="000000"/>
                          </a:solidFill>
                          <a:effectLst/>
                          <a:ea typeface="Malgun Gothic" panose="020B0503020000020004" pitchFamily="50" charset="-127"/>
                        </a:rPr>
                        <a:t>영문명</a:t>
                      </a:r>
                      <a:r>
                        <a:rPr lang="ko-KR" alt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solidFill>
                            <a:sysClr val="windowText" lastClr="000000"/>
                          </a:solidFill>
                          <a:effectLst/>
                          <a:ea typeface="Malgun Gothic" panose="020B0503020000020004" pitchFamily="50" charset="-127"/>
                        </a:rPr>
                        <a:t>데이터 타입</a:t>
                      </a:r>
                      <a:r>
                        <a:rPr lang="ko-KR" alt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solidFill>
                            <a:sysClr val="windowText" lastClr="000000"/>
                          </a:solidFill>
                          <a:effectLst/>
                          <a:ea typeface="Malgun Gothic" panose="020B0503020000020004" pitchFamily="50" charset="-127"/>
                        </a:rPr>
                        <a:t>크기</a:t>
                      </a:r>
                      <a:r>
                        <a:rPr lang="ko-KR" alt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NULL </a:t>
                      </a:r>
                      <a:r>
                        <a:rPr lang="ko-KR" alt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허용</a:t>
                      </a:r>
                      <a:r>
                        <a:rPr lang="ko-KR" alt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PK/FK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411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1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solidFill>
                            <a:sysClr val="windowText" lastClr="000000"/>
                          </a:solidFill>
                          <a:effectLst/>
                          <a:ea typeface="Malgun Gothic" panose="020B0503020000020004" pitchFamily="50" charset="-127"/>
                        </a:rPr>
                        <a:t>개인</a:t>
                      </a:r>
                      <a:r>
                        <a:rPr lang="en-US" altLang="ko-KR" sz="1000" b="0" i="0">
                          <a:solidFill>
                            <a:sysClr val="windowText" lastClr="000000"/>
                          </a:solidFill>
                          <a:effectLst/>
                          <a:ea typeface="Malgun Gothic" panose="020B0503020000020004" pitchFamily="50" charset="-127"/>
                        </a:rPr>
                        <a:t>ID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ID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Int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6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X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PK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6968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2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solidFill>
                            <a:sysClr val="windowText" lastClr="000000"/>
                          </a:solidFill>
                          <a:effectLst/>
                          <a:ea typeface="Malgun Gothic" panose="020B0503020000020004" pitchFamily="50" charset="-127"/>
                        </a:rPr>
                        <a:t>이름</a:t>
                      </a:r>
                      <a:r>
                        <a:rPr lang="ko-KR" alt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Name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Char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50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X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solidFill>
                            <a:sysClr val="windowText" lastClr="000000"/>
                          </a:solidFill>
                          <a:effectLst/>
                          <a:ea typeface="Malgun Gothic" panose="020B0503020000020004" pitchFamily="50" charset="-127"/>
                        </a:rPr>
                        <a:t> </a:t>
                      </a:r>
                      <a:r>
                        <a:rPr lang="ko-KR" alt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42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3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solidFill>
                            <a:sysClr val="windowText" lastClr="000000"/>
                          </a:solidFill>
                          <a:effectLst/>
                          <a:ea typeface="Malgun Gothic" panose="020B0503020000020004" pitchFamily="50" charset="-127"/>
                        </a:rPr>
                        <a:t>생년월일</a:t>
                      </a:r>
                      <a:r>
                        <a:rPr lang="ko-KR" alt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 err="1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BirthDate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Date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solidFill>
                            <a:sysClr val="windowText" lastClr="000000"/>
                          </a:solidFill>
                          <a:effectLst/>
                          <a:ea typeface="Malgun Gothic" panose="020B0503020000020004" pitchFamily="50" charset="-127"/>
                        </a:rPr>
                        <a:t> </a:t>
                      </a:r>
                      <a:r>
                        <a:rPr lang="ko-KR" alt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X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solidFill>
                            <a:sysClr val="windowText" lastClr="000000"/>
                          </a:solidFill>
                          <a:effectLst/>
                          <a:ea typeface="Malgun Gothic" panose="020B0503020000020004" pitchFamily="50" charset="-127"/>
                        </a:rPr>
                        <a:t> </a:t>
                      </a:r>
                      <a:r>
                        <a:rPr lang="ko-KR" alt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109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4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MBTI </a:t>
                      </a:r>
                      <a:r>
                        <a:rPr lang="ko-KR" alt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유형</a:t>
                      </a:r>
                      <a:r>
                        <a:rPr lang="ko-KR" alt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 err="1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MBTIType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Char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4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X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FK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645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5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solidFill>
                            <a:sysClr val="windowText" lastClr="000000"/>
                          </a:solidFill>
                          <a:effectLst/>
                          <a:ea typeface="Malgun Gothic" panose="020B0503020000020004" pitchFamily="50" charset="-127"/>
                        </a:rPr>
                        <a:t>나라</a:t>
                      </a:r>
                      <a:r>
                        <a:rPr lang="ko-KR" alt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Country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Char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15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X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FK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129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6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solidFill>
                            <a:sysClr val="windowText" lastClr="000000"/>
                          </a:solidFill>
                          <a:effectLst/>
                          <a:ea typeface="Malgun Gothic" panose="020B0503020000020004" pitchFamily="50" charset="-127"/>
                        </a:rPr>
                        <a:t>성별</a:t>
                      </a:r>
                      <a:r>
                        <a:rPr lang="ko-KR" alt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Gender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Char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6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X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solidFill>
                            <a:sysClr val="windowText" lastClr="000000"/>
                          </a:solidFill>
                          <a:effectLst/>
                          <a:ea typeface="Malgun Gothic" panose="020B0503020000020004" pitchFamily="50" charset="-127"/>
                        </a:rPr>
                        <a:t> </a:t>
                      </a:r>
                      <a:r>
                        <a:rPr lang="ko-KR" alt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171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7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solidFill>
                            <a:sysClr val="windowText" lastClr="000000"/>
                          </a:solidFill>
                          <a:effectLst/>
                          <a:ea typeface="Malgun Gothic" panose="020B0503020000020004" pitchFamily="50" charset="-127"/>
                        </a:rPr>
                        <a:t>직업유형</a:t>
                      </a:r>
                      <a:r>
                        <a:rPr lang="ko-KR" alt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JobType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Char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30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X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FK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521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8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solidFill>
                            <a:sysClr val="windowText" lastClr="000000"/>
                          </a:solidFill>
                          <a:effectLst/>
                          <a:ea typeface="Malgun Gothic" panose="020B0503020000020004" pitchFamily="50" charset="-127"/>
                        </a:rPr>
                        <a:t>명언 </a:t>
                      </a:r>
                      <a:r>
                        <a:rPr lang="ko-KR" alt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Quotes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Varchar2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solidFill>
                            <a:sysClr val="windowText" lastClr="000000"/>
                          </a:solidFill>
                          <a:effectLst/>
                          <a:ea typeface="Malgun Gothic" panose="020B0503020000020004" pitchFamily="50" charset="-127"/>
                        </a:rPr>
                        <a:t> </a:t>
                      </a:r>
                      <a:r>
                        <a:rPr lang="ko-KR" alt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O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solidFill>
                            <a:sysClr val="windowText" lastClr="000000"/>
                          </a:solidFill>
                          <a:effectLst/>
                          <a:ea typeface="Malgun Gothic" panose="020B0503020000020004" pitchFamily="50" charset="-127"/>
                        </a:rPr>
                        <a:t>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229824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F52AEF-FAE8-431E-AC5C-2677C492F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73968"/>
              </p:ext>
            </p:extLst>
          </p:nvPr>
        </p:nvGraphicFramePr>
        <p:xfrm>
          <a:off x="6056510" y="3025953"/>
          <a:ext cx="5658635" cy="97536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73892">
                  <a:extLst>
                    <a:ext uri="{9D8B030D-6E8A-4147-A177-3AD203B41FA5}">
                      <a16:colId xmlns:a16="http://schemas.microsoft.com/office/drawing/2014/main" val="1711916850"/>
                    </a:ext>
                  </a:extLst>
                </a:gridCol>
                <a:gridCol w="1305786">
                  <a:extLst>
                    <a:ext uri="{9D8B030D-6E8A-4147-A177-3AD203B41FA5}">
                      <a16:colId xmlns:a16="http://schemas.microsoft.com/office/drawing/2014/main" val="3859024248"/>
                    </a:ext>
                  </a:extLst>
                </a:gridCol>
                <a:gridCol w="1044979">
                  <a:extLst>
                    <a:ext uri="{9D8B030D-6E8A-4147-A177-3AD203B41FA5}">
                      <a16:colId xmlns:a16="http://schemas.microsoft.com/office/drawing/2014/main" val="3785047801"/>
                    </a:ext>
                  </a:extLst>
                </a:gridCol>
                <a:gridCol w="904993">
                  <a:extLst>
                    <a:ext uri="{9D8B030D-6E8A-4147-A177-3AD203B41FA5}">
                      <a16:colId xmlns:a16="http://schemas.microsoft.com/office/drawing/2014/main" val="15697862"/>
                    </a:ext>
                  </a:extLst>
                </a:gridCol>
                <a:gridCol w="496286">
                  <a:extLst>
                    <a:ext uri="{9D8B030D-6E8A-4147-A177-3AD203B41FA5}">
                      <a16:colId xmlns:a16="http://schemas.microsoft.com/office/drawing/2014/main" val="661001868"/>
                    </a:ext>
                  </a:extLst>
                </a:gridCol>
                <a:gridCol w="838811">
                  <a:extLst>
                    <a:ext uri="{9D8B030D-6E8A-4147-A177-3AD203B41FA5}">
                      <a16:colId xmlns:a16="http://schemas.microsoft.com/office/drawing/2014/main" val="2995959160"/>
                    </a:ext>
                  </a:extLst>
                </a:gridCol>
                <a:gridCol w="593888">
                  <a:extLst>
                    <a:ext uri="{9D8B030D-6E8A-4147-A177-3AD203B41FA5}">
                      <a16:colId xmlns:a16="http://schemas.microsoft.com/office/drawing/2014/main" val="15168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effectLst/>
                          <a:ea typeface="Malgun Gothic" panose="020B0503020000020004" pitchFamily="50" charset="-127"/>
                        </a:rPr>
                        <a:t>순번</a:t>
                      </a:r>
                      <a:r>
                        <a:rPr lang="ko-KR" alt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 err="1">
                          <a:effectLst/>
                          <a:ea typeface="Malgun Gothic" panose="020B0503020000020004" pitchFamily="50" charset="-127"/>
                        </a:rPr>
                        <a:t>한글명</a:t>
                      </a:r>
                      <a:r>
                        <a:rPr lang="ko-KR" alt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effectLst/>
                          <a:ea typeface="Malgun Gothic" panose="020B0503020000020004" pitchFamily="50" charset="-127"/>
                        </a:rPr>
                        <a:t>영문명</a:t>
                      </a:r>
                      <a:r>
                        <a:rPr lang="ko-KR" alt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effectLst/>
                          <a:ea typeface="Malgun Gothic" panose="020B0503020000020004" pitchFamily="50" charset="-127"/>
                        </a:rPr>
                        <a:t>데이터 타입</a:t>
                      </a:r>
                      <a:r>
                        <a:rPr lang="ko-KR" alt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effectLst/>
                          <a:ea typeface="Malgun Gothic" panose="020B0503020000020004" pitchFamily="50" charset="-127"/>
                        </a:rPr>
                        <a:t>크기</a:t>
                      </a:r>
                      <a:r>
                        <a:rPr lang="ko-KR" alt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NULL </a:t>
                      </a:r>
                      <a:r>
                        <a:rPr lang="ko-KR" altLang="en-US" sz="1000" b="0" i="0">
                          <a:effectLst/>
                          <a:latin typeface="Malgun Gothic" panose="020B0503020000020004" pitchFamily="50" charset="-127"/>
                        </a:rPr>
                        <a:t>허용</a:t>
                      </a:r>
                      <a:r>
                        <a:rPr lang="ko-KR" alt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PK/FK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1796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1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effectLst/>
                          <a:ea typeface="Malgun Gothic" panose="020B0503020000020004" pitchFamily="50" charset="-127"/>
                        </a:rPr>
                        <a:t>자신의 </a:t>
                      </a:r>
                      <a:r>
                        <a:rPr lang="en-US" altLang="ko-KR" sz="1000" b="0" i="0">
                          <a:effectLst/>
                          <a:ea typeface="Malgun Gothic" panose="020B0503020000020004" pitchFamily="50" charset="-127"/>
                        </a:rPr>
                        <a:t>MBTI </a:t>
                      </a:r>
                      <a:r>
                        <a:rPr lang="ko-KR" altLang="en-US" sz="1000" b="0" i="0">
                          <a:effectLst/>
                          <a:ea typeface="Malgun Gothic" panose="020B0503020000020004" pitchFamily="50" charset="-127"/>
                        </a:rPr>
                        <a:t>타입</a:t>
                      </a:r>
                      <a:r>
                        <a:rPr lang="ko-KR" alt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 err="1">
                          <a:effectLst/>
                          <a:latin typeface="Malgun Gothic" panose="020B0503020000020004" pitchFamily="50" charset="-127"/>
                        </a:rPr>
                        <a:t>MyMBTI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Char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4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X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PK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468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2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effectLst/>
                          <a:ea typeface="Malgun Gothic" panose="020B0503020000020004" pitchFamily="50" charset="-127"/>
                        </a:rPr>
                        <a:t>상대의 </a:t>
                      </a:r>
                      <a:r>
                        <a:rPr lang="en-US" altLang="ko-KR" sz="1000" b="0" i="0">
                          <a:effectLst/>
                          <a:ea typeface="Malgun Gothic" panose="020B0503020000020004" pitchFamily="50" charset="-127"/>
                        </a:rPr>
                        <a:t>MBTI </a:t>
                      </a:r>
                      <a:r>
                        <a:rPr lang="ko-KR" altLang="en-US" sz="1000" b="0" i="0">
                          <a:effectLst/>
                          <a:ea typeface="Malgun Gothic" panose="020B0503020000020004" pitchFamily="50" charset="-127"/>
                        </a:rPr>
                        <a:t>타입</a:t>
                      </a:r>
                      <a:r>
                        <a:rPr lang="ko-KR" alt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 err="1">
                          <a:effectLst/>
                          <a:latin typeface="Malgun Gothic" panose="020B0503020000020004" pitchFamily="50" charset="-127"/>
                        </a:rPr>
                        <a:t>OthersMBTI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Char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4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X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PK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041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3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effectLst/>
                          <a:ea typeface="Malgun Gothic" panose="020B0503020000020004" pitchFamily="50" charset="-127"/>
                        </a:rPr>
                        <a:t>조화 점수</a:t>
                      </a:r>
                      <a:r>
                        <a:rPr lang="ko-KR" alt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 err="1">
                          <a:effectLst/>
                          <a:latin typeface="Malgun Gothic" panose="020B0503020000020004" pitchFamily="50" charset="-127"/>
                        </a:rPr>
                        <a:t>MatchPoint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Int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4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X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effectLst/>
                          <a:ea typeface="Malgun Gothic" panose="020B0503020000020004" pitchFamily="50" charset="-127"/>
                        </a:rPr>
                        <a:t> </a:t>
                      </a:r>
                      <a:r>
                        <a:rPr lang="ko-KR" alt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80417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F9CA94A-8B0F-4514-8052-64A7BB9D7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241279"/>
              </p:ext>
            </p:extLst>
          </p:nvPr>
        </p:nvGraphicFramePr>
        <p:xfrm>
          <a:off x="855286" y="4881573"/>
          <a:ext cx="5272137" cy="97536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73893">
                  <a:extLst>
                    <a:ext uri="{9D8B030D-6E8A-4147-A177-3AD203B41FA5}">
                      <a16:colId xmlns:a16="http://schemas.microsoft.com/office/drawing/2014/main" val="3954572412"/>
                    </a:ext>
                  </a:extLst>
                </a:gridCol>
                <a:gridCol w="878657">
                  <a:extLst>
                    <a:ext uri="{9D8B030D-6E8A-4147-A177-3AD203B41FA5}">
                      <a16:colId xmlns:a16="http://schemas.microsoft.com/office/drawing/2014/main" val="3599539216"/>
                    </a:ext>
                  </a:extLst>
                </a:gridCol>
                <a:gridCol w="1176387">
                  <a:extLst>
                    <a:ext uri="{9D8B030D-6E8A-4147-A177-3AD203B41FA5}">
                      <a16:colId xmlns:a16="http://schemas.microsoft.com/office/drawing/2014/main" val="136814751"/>
                    </a:ext>
                  </a:extLst>
                </a:gridCol>
                <a:gridCol w="904973">
                  <a:extLst>
                    <a:ext uri="{9D8B030D-6E8A-4147-A177-3AD203B41FA5}">
                      <a16:colId xmlns:a16="http://schemas.microsoft.com/office/drawing/2014/main" val="1122598073"/>
                    </a:ext>
                  </a:extLst>
                </a:gridCol>
                <a:gridCol w="471340">
                  <a:extLst>
                    <a:ext uri="{9D8B030D-6E8A-4147-A177-3AD203B41FA5}">
                      <a16:colId xmlns:a16="http://schemas.microsoft.com/office/drawing/2014/main" val="1288895731"/>
                    </a:ext>
                  </a:extLst>
                </a:gridCol>
                <a:gridCol w="801278">
                  <a:extLst>
                    <a:ext uri="{9D8B030D-6E8A-4147-A177-3AD203B41FA5}">
                      <a16:colId xmlns:a16="http://schemas.microsoft.com/office/drawing/2014/main" val="1926148835"/>
                    </a:ext>
                  </a:extLst>
                </a:gridCol>
                <a:gridCol w="565609">
                  <a:extLst>
                    <a:ext uri="{9D8B030D-6E8A-4147-A177-3AD203B41FA5}">
                      <a16:colId xmlns:a16="http://schemas.microsoft.com/office/drawing/2014/main" val="37911885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effectLst/>
                          <a:ea typeface="Malgun Gothic" panose="020B0503020000020004" pitchFamily="50" charset="-127"/>
                        </a:rPr>
                        <a:t>순번</a:t>
                      </a:r>
                      <a:r>
                        <a:rPr lang="ko-KR" alt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effectLst/>
                          <a:ea typeface="Malgun Gothic" panose="020B0503020000020004" pitchFamily="50" charset="-127"/>
                        </a:rPr>
                        <a:t>한글명</a:t>
                      </a:r>
                      <a:r>
                        <a:rPr lang="ko-KR" alt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effectLst/>
                          <a:ea typeface="Malgun Gothic" panose="020B0503020000020004" pitchFamily="50" charset="-127"/>
                        </a:rPr>
                        <a:t>영문명</a:t>
                      </a:r>
                      <a:r>
                        <a:rPr lang="ko-KR" alt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effectLst/>
                          <a:ea typeface="Malgun Gothic" panose="020B0503020000020004" pitchFamily="50" charset="-127"/>
                        </a:rPr>
                        <a:t>데이터 타입</a:t>
                      </a:r>
                      <a:r>
                        <a:rPr lang="ko-KR" alt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effectLst/>
                          <a:ea typeface="Malgun Gothic" panose="020B0503020000020004" pitchFamily="50" charset="-127"/>
                        </a:rPr>
                        <a:t>크기</a:t>
                      </a:r>
                      <a:r>
                        <a:rPr lang="ko-KR" alt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NULL </a:t>
                      </a:r>
                      <a:r>
                        <a:rPr lang="ko-KR" altLang="en-US" sz="1000" b="0" i="0">
                          <a:effectLst/>
                          <a:latin typeface="Malgun Gothic" panose="020B0503020000020004" pitchFamily="50" charset="-127"/>
                        </a:rPr>
                        <a:t>허용</a:t>
                      </a:r>
                      <a:r>
                        <a:rPr lang="ko-KR" alt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PK/FK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179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1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effectLst/>
                          <a:ea typeface="Malgun Gothic" panose="020B0503020000020004" pitchFamily="50" charset="-127"/>
                        </a:rPr>
                        <a:t>직업 유형</a:t>
                      </a:r>
                      <a:r>
                        <a:rPr lang="ko-KR" alt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JobType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Char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30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X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PK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800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2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MBTI </a:t>
                      </a:r>
                      <a:r>
                        <a:rPr lang="ko-KR" altLang="en-US" sz="1000" b="0" i="0">
                          <a:effectLst/>
                          <a:latin typeface="Malgun Gothic" panose="020B0503020000020004" pitchFamily="50" charset="-127"/>
                        </a:rPr>
                        <a:t>타입</a:t>
                      </a:r>
                      <a:r>
                        <a:rPr lang="ko-KR" alt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MBTI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Char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4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X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PK 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7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3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effectLst/>
                          <a:ea typeface="Malgun Gothic" panose="020B0503020000020004" pitchFamily="50" charset="-127"/>
                        </a:rPr>
                        <a:t>종사자 수</a:t>
                      </a:r>
                      <a:r>
                        <a:rPr lang="ko-KR" alt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NumOfWorkers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Int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10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X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effectLst/>
                          <a:ea typeface="Malgun Gothic" panose="020B0503020000020004" pitchFamily="50" charset="-127"/>
                        </a:rPr>
                        <a:t> </a:t>
                      </a:r>
                      <a:r>
                        <a:rPr lang="ko-KR" alt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3558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267D28D-3040-4AC5-B4A0-78A0EA0A1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174681"/>
              </p:ext>
            </p:extLst>
          </p:nvPr>
        </p:nvGraphicFramePr>
        <p:xfrm>
          <a:off x="6529485" y="4881573"/>
          <a:ext cx="4824315" cy="97536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1668201875"/>
                    </a:ext>
                  </a:extLst>
                </a:gridCol>
                <a:gridCol w="671415">
                  <a:extLst>
                    <a:ext uri="{9D8B030D-6E8A-4147-A177-3AD203B41FA5}">
                      <a16:colId xmlns:a16="http://schemas.microsoft.com/office/drawing/2014/main" val="2449914671"/>
                    </a:ext>
                  </a:extLst>
                </a:gridCol>
                <a:gridCol w="857839">
                  <a:extLst>
                    <a:ext uri="{9D8B030D-6E8A-4147-A177-3AD203B41FA5}">
                      <a16:colId xmlns:a16="http://schemas.microsoft.com/office/drawing/2014/main" val="74777093"/>
                    </a:ext>
                  </a:extLst>
                </a:gridCol>
                <a:gridCol w="876693">
                  <a:extLst>
                    <a:ext uri="{9D8B030D-6E8A-4147-A177-3AD203B41FA5}">
                      <a16:colId xmlns:a16="http://schemas.microsoft.com/office/drawing/2014/main" val="444029687"/>
                    </a:ext>
                  </a:extLst>
                </a:gridCol>
                <a:gridCol w="471340">
                  <a:extLst>
                    <a:ext uri="{9D8B030D-6E8A-4147-A177-3AD203B41FA5}">
                      <a16:colId xmlns:a16="http://schemas.microsoft.com/office/drawing/2014/main" val="1811251798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718921514"/>
                    </a:ext>
                  </a:extLst>
                </a:gridCol>
                <a:gridCol w="603315">
                  <a:extLst>
                    <a:ext uri="{9D8B030D-6E8A-4147-A177-3AD203B41FA5}">
                      <a16:colId xmlns:a16="http://schemas.microsoft.com/office/drawing/2014/main" val="336459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effectLst/>
                          <a:ea typeface="Malgun Gothic" panose="020B0503020000020004" pitchFamily="50" charset="-127"/>
                        </a:rPr>
                        <a:t>순번</a:t>
                      </a:r>
                      <a:r>
                        <a:rPr lang="ko-KR" alt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effectLst/>
                          <a:ea typeface="Malgun Gothic" panose="020B0503020000020004" pitchFamily="50" charset="-127"/>
                        </a:rPr>
                        <a:t>한글명</a:t>
                      </a:r>
                      <a:r>
                        <a:rPr lang="ko-KR" alt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effectLst/>
                          <a:ea typeface="Malgun Gothic" panose="020B0503020000020004" pitchFamily="50" charset="-127"/>
                        </a:rPr>
                        <a:t>영문명</a:t>
                      </a:r>
                      <a:r>
                        <a:rPr lang="ko-KR" alt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effectLst/>
                          <a:ea typeface="Malgun Gothic" panose="020B0503020000020004" pitchFamily="50" charset="-127"/>
                        </a:rPr>
                        <a:t>데이터 타입</a:t>
                      </a:r>
                      <a:r>
                        <a:rPr lang="ko-KR" alt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effectLst/>
                          <a:ea typeface="Malgun Gothic" panose="020B0503020000020004" pitchFamily="50" charset="-127"/>
                        </a:rPr>
                        <a:t>크기</a:t>
                      </a:r>
                      <a:r>
                        <a:rPr lang="ko-KR" alt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NULL </a:t>
                      </a:r>
                      <a:r>
                        <a:rPr lang="ko-KR" altLang="en-US" sz="1000" b="0" i="0">
                          <a:effectLst/>
                          <a:latin typeface="Malgun Gothic" panose="020B0503020000020004" pitchFamily="50" charset="-127"/>
                        </a:rPr>
                        <a:t>허용</a:t>
                      </a:r>
                      <a:r>
                        <a:rPr lang="ko-KR" alt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PK/FK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050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1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effectLst/>
                          <a:ea typeface="Malgun Gothic" panose="020B0503020000020004" pitchFamily="50" charset="-127"/>
                        </a:rPr>
                        <a:t>나라 명</a:t>
                      </a:r>
                      <a:r>
                        <a:rPr lang="ko-KR" alt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Country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Char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30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X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PK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18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2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effectLst/>
                          <a:ea typeface="Malgun Gothic" panose="020B0503020000020004" pitchFamily="50" charset="-127"/>
                        </a:rPr>
                        <a:t>대륙</a:t>
                      </a:r>
                      <a:r>
                        <a:rPr lang="ko-KR" alt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Continent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Char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30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X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effectLst/>
                          <a:ea typeface="Malgun Gothic" panose="020B0503020000020004" pitchFamily="50" charset="-127"/>
                        </a:rPr>
                        <a:t>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725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3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GDP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GDP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Int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10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X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effectLst/>
                          <a:ea typeface="Malgun Gothic" panose="020B0503020000020004" pitchFamily="50" charset="-127"/>
                        </a:rPr>
                        <a:t>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663722"/>
                  </a:ext>
                </a:extLst>
              </a:tr>
            </a:tbl>
          </a:graphicData>
        </a:graphic>
      </p:graphicFrame>
      <p:sp>
        <p:nvSpPr>
          <p:cNvPr id="6" name="다이아몬드 5">
            <a:extLst>
              <a:ext uri="{FF2B5EF4-FFF2-40B4-BE49-F238E27FC236}">
                <a16:creationId xmlns:a16="http://schemas.microsoft.com/office/drawing/2014/main" id="{ED6E52E0-4407-4227-99C8-1657A34C0B7E}"/>
              </a:ext>
            </a:extLst>
          </p:cNvPr>
          <p:cNvSpPr/>
          <p:nvPr/>
        </p:nvSpPr>
        <p:spPr>
          <a:xfrm>
            <a:off x="963285" y="1605748"/>
            <a:ext cx="252000" cy="252000"/>
          </a:xfrm>
          <a:prstGeom prst="diamond">
            <a:avLst/>
          </a:prstGeom>
          <a:solidFill>
            <a:srgbClr val="F88379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387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4BA7912F-3DBB-425A-816B-FE6B26067C06}"/>
              </a:ext>
            </a:extLst>
          </p:cNvPr>
          <p:cNvSpPr/>
          <p:nvPr/>
        </p:nvSpPr>
        <p:spPr>
          <a:xfrm>
            <a:off x="6277485" y="2655226"/>
            <a:ext cx="252000" cy="252000"/>
          </a:xfrm>
          <a:prstGeom prst="diamond">
            <a:avLst/>
          </a:prstGeom>
          <a:solidFill>
            <a:srgbClr val="F88379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387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D295519B-B60D-4EB8-AF30-8CD338BDEA86}"/>
              </a:ext>
            </a:extLst>
          </p:cNvPr>
          <p:cNvSpPr/>
          <p:nvPr/>
        </p:nvSpPr>
        <p:spPr>
          <a:xfrm>
            <a:off x="963285" y="4557947"/>
            <a:ext cx="252000" cy="252000"/>
          </a:xfrm>
          <a:prstGeom prst="diamond">
            <a:avLst/>
          </a:prstGeom>
          <a:solidFill>
            <a:srgbClr val="F88379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387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B7B375E5-E562-4CAA-BB01-04181CCBACFC}"/>
              </a:ext>
            </a:extLst>
          </p:cNvPr>
          <p:cNvSpPr/>
          <p:nvPr/>
        </p:nvSpPr>
        <p:spPr>
          <a:xfrm>
            <a:off x="6637484" y="4554158"/>
            <a:ext cx="252000" cy="252000"/>
          </a:xfrm>
          <a:prstGeom prst="diamond">
            <a:avLst/>
          </a:prstGeom>
          <a:solidFill>
            <a:srgbClr val="F88379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387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C64F35-F652-442E-82CB-1E458C5807EB}"/>
              </a:ext>
            </a:extLst>
          </p:cNvPr>
          <p:cNvSpPr/>
          <p:nvPr/>
        </p:nvSpPr>
        <p:spPr>
          <a:xfrm>
            <a:off x="1215285" y="1493959"/>
            <a:ext cx="109461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6BEE9B-63DB-44A1-9688-BB478AF69FF7}"/>
              </a:ext>
            </a:extLst>
          </p:cNvPr>
          <p:cNvSpPr/>
          <p:nvPr/>
        </p:nvSpPr>
        <p:spPr>
          <a:xfrm>
            <a:off x="6529485" y="2541527"/>
            <a:ext cx="183209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MBTI_matches</a:t>
            </a:r>
            <a:endParaRPr lang="en-US" altLang="ko-KR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E5C67F-8ACD-4EEE-A8C0-1CEA4FD7AF11}"/>
              </a:ext>
            </a:extLst>
          </p:cNvPr>
          <p:cNvSpPr/>
          <p:nvPr/>
        </p:nvSpPr>
        <p:spPr>
          <a:xfrm>
            <a:off x="1215285" y="4446158"/>
            <a:ext cx="109461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07F72AF-4A31-4CC3-8FA6-2A949D96883D}"/>
              </a:ext>
            </a:extLst>
          </p:cNvPr>
          <p:cNvSpPr/>
          <p:nvPr/>
        </p:nvSpPr>
        <p:spPr>
          <a:xfrm>
            <a:off x="6889484" y="4446158"/>
            <a:ext cx="1274127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Countries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E9E468-21E4-4B7E-B4A6-65EFCEC2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12F5-02CE-4298-9B9B-F4BADD45FE5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47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7"/>
    </mc:Choice>
    <mc:Fallback xmlns="">
      <p:transition spd="slow" advTm="607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181E1B-F100-401F-8724-8F7DCD01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12F5-02CE-4298-9B9B-F4BADD45FE5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62E1CB6B-3FBC-4E6B-9FD4-50F5DA8DE079}"/>
              </a:ext>
            </a:extLst>
          </p:cNvPr>
          <p:cNvSpPr/>
          <p:nvPr/>
        </p:nvSpPr>
        <p:spPr>
          <a:xfrm>
            <a:off x="-201543" y="882645"/>
            <a:ext cx="7200000" cy="7200000"/>
          </a:xfrm>
          <a:prstGeom prst="diamond">
            <a:avLst/>
          </a:prstGeom>
          <a:solidFill>
            <a:srgbClr val="F88379"/>
          </a:solidFill>
          <a:ln>
            <a:noFill/>
          </a:ln>
          <a:scene3d>
            <a:camera prst="orthographicFront"/>
            <a:lightRig rig="threePt" dir="t"/>
          </a:scene3d>
          <a:sp3d>
            <a:bevelT w="2540000" h="635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6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2767351B-E6DD-46CC-8E87-C04C38325F6C}"/>
              </a:ext>
            </a:extLst>
          </p:cNvPr>
          <p:cNvSpPr/>
          <p:nvPr/>
        </p:nvSpPr>
        <p:spPr>
          <a:xfrm>
            <a:off x="-973532" y="882645"/>
            <a:ext cx="7200000" cy="7200000"/>
          </a:xfrm>
          <a:prstGeom prst="diamond">
            <a:avLst/>
          </a:prstGeom>
          <a:solidFill>
            <a:srgbClr val="A0101E"/>
          </a:solidFill>
          <a:ln>
            <a:noFill/>
          </a:ln>
          <a:scene3d>
            <a:camera prst="orthographicFront"/>
            <a:lightRig rig="threePt" dir="t"/>
          </a:scene3d>
          <a:sp3d>
            <a:bevelT w="2540000" h="1270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6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1D32DC-11AA-4EE4-9FEA-F79136CAEB27}"/>
              </a:ext>
            </a:extLst>
          </p:cNvPr>
          <p:cNvSpPr/>
          <p:nvPr/>
        </p:nvSpPr>
        <p:spPr>
          <a:xfrm>
            <a:off x="192993" y="3512561"/>
            <a:ext cx="4866950" cy="970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데모 시연</a:t>
            </a:r>
            <a:endParaRPr lang="en-US" altLang="ko-KR" sz="6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35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다이아몬드 2">
            <a:extLst>
              <a:ext uri="{FF2B5EF4-FFF2-40B4-BE49-F238E27FC236}">
                <a16:creationId xmlns:a16="http://schemas.microsoft.com/office/drawing/2014/main" id="{55E69B45-BD80-4806-A4BE-CDD71220532A}"/>
              </a:ext>
            </a:extLst>
          </p:cNvPr>
          <p:cNvSpPr/>
          <p:nvPr/>
        </p:nvSpPr>
        <p:spPr>
          <a:xfrm>
            <a:off x="5306955" y="882645"/>
            <a:ext cx="7200000" cy="7200000"/>
          </a:xfrm>
          <a:prstGeom prst="diamond">
            <a:avLst/>
          </a:prstGeom>
          <a:solidFill>
            <a:srgbClr val="A0101E"/>
          </a:solidFill>
          <a:ln>
            <a:noFill/>
          </a:ln>
          <a:scene3d>
            <a:camera prst="orthographicFront"/>
            <a:lightRig rig="threePt" dir="t"/>
          </a:scene3d>
          <a:sp3d>
            <a:bevelT w="2540000" h="635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6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다이아몬드 1">
            <a:extLst>
              <a:ext uri="{FF2B5EF4-FFF2-40B4-BE49-F238E27FC236}">
                <a16:creationId xmlns:a16="http://schemas.microsoft.com/office/drawing/2014/main" id="{D1E033B0-4DB5-493D-B427-6D513012F9C4}"/>
              </a:ext>
            </a:extLst>
          </p:cNvPr>
          <p:cNvSpPr/>
          <p:nvPr/>
        </p:nvSpPr>
        <p:spPr>
          <a:xfrm>
            <a:off x="6006755" y="882645"/>
            <a:ext cx="7200000" cy="7200000"/>
          </a:xfrm>
          <a:prstGeom prst="diamond">
            <a:avLst/>
          </a:prstGeom>
          <a:solidFill>
            <a:srgbClr val="F88379"/>
          </a:solidFill>
          <a:ln>
            <a:noFill/>
          </a:ln>
          <a:scene3d>
            <a:camera prst="orthographicFront"/>
            <a:lightRig rig="threePt" dir="t"/>
          </a:scene3d>
          <a:sp3d>
            <a:bevelT w="2540000" h="635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6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104CB1-6A7C-49BA-9A30-B79438B4C72C}"/>
              </a:ext>
            </a:extLst>
          </p:cNvPr>
          <p:cNvSpPr/>
          <p:nvPr/>
        </p:nvSpPr>
        <p:spPr>
          <a:xfrm>
            <a:off x="6486850" y="3512557"/>
            <a:ext cx="4866950" cy="970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12" name="별: 꼭짓점 5개 11">
            <a:extLst>
              <a:ext uri="{FF2B5EF4-FFF2-40B4-BE49-F238E27FC236}">
                <a16:creationId xmlns:a16="http://schemas.microsoft.com/office/drawing/2014/main" id="{9FBF2BFB-66D2-4BAB-8991-DDD4FDD53956}"/>
              </a:ext>
            </a:extLst>
          </p:cNvPr>
          <p:cNvSpPr/>
          <p:nvPr/>
        </p:nvSpPr>
        <p:spPr>
          <a:xfrm>
            <a:off x="11023580" y="3697562"/>
            <a:ext cx="600075" cy="600075"/>
          </a:xfrm>
          <a:prstGeom prst="star5">
            <a:avLst>
              <a:gd name="adj" fmla="val 23406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96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9"/>
    </mc:Choice>
    <mc:Fallback xmlns="">
      <p:transition spd="slow" advTm="3529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>
            <a:alpha val="70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</Words>
  <Application>Microsoft Office PowerPoint</Application>
  <PresentationFormat>와이드스크린</PresentationFormat>
  <Paragraphs>253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맑은 고딕</vt:lpstr>
      <vt:lpstr>Arial</vt:lpstr>
      <vt:lpstr>Wingdings</vt:lpstr>
      <vt:lpstr>Office 테마</vt:lpstr>
      <vt:lpstr>ZOZO’S MBTI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ZOZO’S MBTI</dc:title>
  <dc:creator>이 현승</dc:creator>
  <cp:lastModifiedBy>김 동준</cp:lastModifiedBy>
  <cp:revision>1</cp:revision>
  <dcterms:created xsi:type="dcterms:W3CDTF">2019-05-24T09:24:13Z</dcterms:created>
  <dcterms:modified xsi:type="dcterms:W3CDTF">2019-06-13T06:13:29Z</dcterms:modified>
</cp:coreProperties>
</file>