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70" r:id="rId8"/>
    <p:sldId id="269" r:id="rId9"/>
    <p:sldId id="266" r:id="rId10"/>
    <p:sldId id="262" r:id="rId11"/>
  </p:sldIdLst>
  <p:sldSz cx="12192000" cy="6858000"/>
  <p:notesSz cx="6858000" cy="1047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01E"/>
    <a:srgbClr val="F88379"/>
    <a:srgbClr val="FF0000"/>
    <a:srgbClr val="FF7673"/>
    <a:srgbClr val="FAA8A1"/>
    <a:srgbClr val="FF4D49"/>
    <a:srgbClr val="FF4C4C"/>
    <a:srgbClr val="FF3C37"/>
    <a:srgbClr val="000000"/>
    <a:srgbClr val="BF1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A9987-7E9E-4256-B95E-2E61426CE5CD}" v="424" dt="2019-05-24T11:30:15.359"/>
    <p1510:client id="{961C18B7-EA20-4626-A715-40F1AA67ED66}" v="2875" dt="2019-05-24T12:19:38.809"/>
    <p1510:client id="{EB53E301-B4C1-43DD-AE4A-71E7096E7B85}" v="11" dt="2019-05-25T06:18:02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7" autoAdjust="0"/>
  </p:normalViewPr>
  <p:slideViewPr>
    <p:cSldViewPr snapToGrid="0">
      <p:cViewPr varScale="1">
        <p:scale>
          <a:sx n="64" d="100"/>
          <a:sy n="64" d="100"/>
        </p:scale>
        <p:origin x="45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준" userId="47cb6f9fd878d3b5" providerId="LiveId" clId="{EB53E301-B4C1-43DD-AE4A-71E7096E7B85}"/>
    <pc:docChg chg="custSel delSld modSld">
      <pc:chgData name="김 동준" userId="47cb6f9fd878d3b5" providerId="LiveId" clId="{EB53E301-B4C1-43DD-AE4A-71E7096E7B85}" dt="2019-05-25T06:18:02.110" v="7" actId="2696"/>
      <pc:docMkLst>
        <pc:docMk/>
      </pc:docMkLst>
      <pc:sldChg chg="addSp modSp">
        <pc:chgData name="김 동준" userId="47cb6f9fd878d3b5" providerId="LiveId" clId="{EB53E301-B4C1-43DD-AE4A-71E7096E7B85}" dt="2019-05-23T12:48:31.630" v="6" actId="1076"/>
        <pc:sldMkLst>
          <pc:docMk/>
          <pc:sldMk cId="1789343401" sldId="256"/>
        </pc:sldMkLst>
        <pc:picChg chg="add mod">
          <ac:chgData name="김 동준" userId="47cb6f9fd878d3b5" providerId="LiveId" clId="{EB53E301-B4C1-43DD-AE4A-71E7096E7B85}" dt="2019-05-23T12:48:31.630" v="6" actId="1076"/>
          <ac:picMkLst>
            <pc:docMk/>
            <pc:sldMk cId="1789343401" sldId="256"/>
            <ac:picMk id="3" creationId="{CA6CF3B6-EFE2-4B2E-99C3-4E556E97F770}"/>
          </ac:picMkLst>
        </pc:picChg>
      </pc:sldChg>
      <pc:sldChg chg="modSp">
        <pc:chgData name="김 동준" userId="47cb6f9fd878d3b5" providerId="LiveId" clId="{EB53E301-B4C1-43DD-AE4A-71E7096E7B85}" dt="2019-05-23T12:30:18.154" v="1" actId="207"/>
        <pc:sldMkLst>
          <pc:docMk/>
          <pc:sldMk cId="4060871590" sldId="257"/>
        </pc:sldMkLst>
        <pc:spChg chg="mod">
          <ac:chgData name="김 동준" userId="47cb6f9fd878d3b5" providerId="LiveId" clId="{EB53E301-B4C1-43DD-AE4A-71E7096E7B85}" dt="2019-05-23T12:28:19.383" v="0" actId="207"/>
          <ac:spMkLst>
            <pc:docMk/>
            <pc:sldMk cId="4060871590" sldId="257"/>
            <ac:spMk id="6" creationId="{35C65E8C-22AB-4F79-AFEC-4C10B53DD5F8}"/>
          </ac:spMkLst>
        </pc:spChg>
        <pc:graphicFrameChg chg="modGraphic">
          <ac:chgData name="김 동준" userId="47cb6f9fd878d3b5" providerId="LiveId" clId="{EB53E301-B4C1-43DD-AE4A-71E7096E7B85}" dt="2019-05-23T12:30:18.154" v="1" actId="207"/>
          <ac:graphicFrameMkLst>
            <pc:docMk/>
            <pc:sldMk cId="4060871590" sldId="257"/>
            <ac:graphicFrameMk id="4" creationId="{7BBDC822-16F7-4404-B0B6-65EEFC36F624}"/>
          </ac:graphicFrameMkLst>
        </pc:graphicFrameChg>
      </pc:sldChg>
      <pc:sldChg chg="del">
        <pc:chgData name="김 동준" userId="47cb6f9fd878d3b5" providerId="LiveId" clId="{EB53E301-B4C1-43DD-AE4A-71E7096E7B85}" dt="2019-05-25T06:18:02.110" v="7" actId="2696"/>
        <pc:sldMkLst>
          <pc:docMk/>
          <pc:sldMk cId="332560037" sldId="264"/>
        </pc:sldMkLst>
      </pc:sldChg>
    </pc:docChg>
  </pc:docChgLst>
  <pc:docChgLst>
    <pc:chgData name="Jang YuJin" userId="74ab252158a5c765" providerId="LiveId" clId="{961A9987-7E9E-4256-B95E-2E61426CE5CD}"/>
    <pc:docChg chg="custSel modSld">
      <pc:chgData name="Jang YuJin" userId="74ab252158a5c765" providerId="LiveId" clId="{961A9987-7E9E-4256-B95E-2E61426CE5CD}" dt="2019-05-24T11:30:15.359" v="419" actId="20577"/>
      <pc:docMkLst>
        <pc:docMk/>
      </pc:docMkLst>
      <pc:sldChg chg="addSp modSp">
        <pc:chgData name="Jang YuJin" userId="74ab252158a5c765" providerId="LiveId" clId="{961A9987-7E9E-4256-B95E-2E61426CE5CD}" dt="2019-05-24T10:11:21.672" v="382" actId="20577"/>
        <pc:sldMkLst>
          <pc:docMk/>
          <pc:sldMk cId="1095482632" sldId="259"/>
        </pc:sldMkLst>
        <pc:spChg chg="add mod">
          <ac:chgData name="Jang YuJin" userId="74ab252158a5c765" providerId="LiveId" clId="{961A9987-7E9E-4256-B95E-2E61426CE5CD}" dt="2019-05-24T10:10:46.779" v="323" actId="14100"/>
          <ac:spMkLst>
            <pc:docMk/>
            <pc:sldMk cId="1095482632" sldId="259"/>
            <ac:spMk id="4" creationId="{8528B1D3-BA3C-46D6-B0F7-E88CC2613485}"/>
          </ac:spMkLst>
        </pc:spChg>
        <pc:spChg chg="add mod">
          <ac:chgData name="Jang YuJin" userId="74ab252158a5c765" providerId="LiveId" clId="{961A9987-7E9E-4256-B95E-2E61426CE5CD}" dt="2019-05-24T10:11:21.672" v="382" actId="20577"/>
          <ac:spMkLst>
            <pc:docMk/>
            <pc:sldMk cId="1095482632" sldId="259"/>
            <ac:spMk id="5" creationId="{02B9D9E0-56B9-4453-B33C-937AFFE4CC40}"/>
          </ac:spMkLst>
        </pc:spChg>
        <pc:spChg chg="mod">
          <ac:chgData name="Jang YuJin" userId="74ab252158a5c765" providerId="LiveId" clId="{961A9987-7E9E-4256-B95E-2E61426CE5CD}" dt="2019-05-24T10:09:08.064" v="155" actId="1076"/>
          <ac:spMkLst>
            <pc:docMk/>
            <pc:sldMk cId="1095482632" sldId="259"/>
            <ac:spMk id="25" creationId="{16E11850-C6AD-4CC6-8C36-C5F3BB09D387}"/>
          </ac:spMkLst>
        </pc:spChg>
        <pc:spChg chg="mod">
          <ac:chgData name="Jang YuJin" userId="74ab252158a5c765" providerId="LiveId" clId="{961A9987-7E9E-4256-B95E-2E61426CE5CD}" dt="2019-05-24T10:09:10.390" v="156" actId="14100"/>
          <ac:spMkLst>
            <pc:docMk/>
            <pc:sldMk cId="1095482632" sldId="259"/>
            <ac:spMk id="26" creationId="{E90A894A-AE60-4BD2-A8D1-87202AFC6591}"/>
          </ac:spMkLst>
        </pc:spChg>
        <pc:picChg chg="mod">
          <ac:chgData name="Jang YuJin" userId="74ab252158a5c765" providerId="LiveId" clId="{961A9987-7E9E-4256-B95E-2E61426CE5CD}" dt="2019-05-24T10:09:13.867" v="157" actId="1076"/>
          <ac:picMkLst>
            <pc:docMk/>
            <pc:sldMk cId="1095482632" sldId="259"/>
            <ac:picMk id="22" creationId="{7B912F3B-06BD-40A5-88C6-796B7A469D47}"/>
          </ac:picMkLst>
        </pc:picChg>
      </pc:sldChg>
      <pc:sldChg chg="modSp modNotesTx">
        <pc:chgData name="Jang YuJin" userId="74ab252158a5c765" providerId="LiveId" clId="{961A9987-7E9E-4256-B95E-2E61426CE5CD}" dt="2019-05-24T11:30:15.359" v="419" actId="20577"/>
        <pc:sldMkLst>
          <pc:docMk/>
          <pc:sldMk cId="824365544" sldId="260"/>
        </pc:sldMkLst>
        <pc:spChg chg="mod">
          <ac:chgData name="Jang YuJin" userId="74ab252158a5c765" providerId="LiveId" clId="{961A9987-7E9E-4256-B95E-2E61426CE5CD}" dt="2019-05-24T11:04:24.869" v="398" actId="1076"/>
          <ac:spMkLst>
            <pc:docMk/>
            <pc:sldMk cId="824365544" sldId="260"/>
            <ac:spMk id="5" creationId="{0D58CF12-DE97-4A0F-A7B3-99BDD0428777}"/>
          </ac:spMkLst>
        </pc:spChg>
      </pc:sldChg>
      <pc:sldChg chg="addSp delSp modSp">
        <pc:chgData name="Jang YuJin" userId="74ab252158a5c765" providerId="LiveId" clId="{961A9987-7E9E-4256-B95E-2E61426CE5CD}" dt="2019-05-24T11:29:29.087" v="408" actId="1076"/>
        <pc:sldMkLst>
          <pc:docMk/>
          <pc:sldMk cId="1654609684" sldId="261"/>
        </pc:sldMkLst>
        <pc:picChg chg="add mod">
          <ac:chgData name="Jang YuJin" userId="74ab252158a5c765" providerId="LiveId" clId="{961A9987-7E9E-4256-B95E-2E61426CE5CD}" dt="2019-05-24T11:29:29.087" v="408" actId="1076"/>
          <ac:picMkLst>
            <pc:docMk/>
            <pc:sldMk cId="1654609684" sldId="261"/>
            <ac:picMk id="7" creationId="{C4E8F65B-68C3-4CA4-8116-C08889B41FF4}"/>
          </ac:picMkLst>
        </pc:picChg>
        <pc:picChg chg="del">
          <ac:chgData name="Jang YuJin" userId="74ab252158a5c765" providerId="LiveId" clId="{961A9987-7E9E-4256-B95E-2E61426CE5CD}" dt="2019-05-24T11:29:19.430" v="402" actId="478"/>
          <ac:picMkLst>
            <pc:docMk/>
            <pc:sldMk cId="1654609684" sldId="261"/>
            <ac:picMk id="2050" creationId="{F11B0961-6AAC-4515-B4EE-D271A8D013FA}"/>
          </ac:picMkLst>
        </pc:picChg>
      </pc:sldChg>
    </pc:docChg>
  </pc:docChgLst>
  <pc:docChgLst>
    <pc:chgData name="동준 김" userId="47cb6f9fd878d3b5" providerId="Windows Live" clId="Web-{B743D435-EB13-4B85-9181-A218C4C98CEE}"/>
    <pc:docChg chg="modSld">
      <pc:chgData name="동준 김" userId="47cb6f9fd878d3b5" providerId="Windows Live" clId="Web-{B743D435-EB13-4B85-9181-A218C4C98CEE}" dt="2019-05-27T12:45:45.473" v="9"/>
      <pc:docMkLst>
        <pc:docMk/>
      </pc:docMkLst>
      <pc:sldChg chg="modSp">
        <pc:chgData name="동준 김" userId="47cb6f9fd878d3b5" providerId="Windows Live" clId="Web-{B743D435-EB13-4B85-9181-A218C4C98CEE}" dt="2019-05-27T12:45:45.473" v="9"/>
        <pc:sldMkLst>
          <pc:docMk/>
          <pc:sldMk cId="2096081967" sldId="266"/>
        </pc:sldMkLst>
        <pc:graphicFrameChg chg="mod modGraphic">
          <ac:chgData name="동준 김" userId="47cb6f9fd878d3b5" providerId="Windows Live" clId="Web-{B743D435-EB13-4B85-9181-A218C4C98CEE}" dt="2019-05-27T12:45:45.473" v="9"/>
          <ac:graphicFrameMkLst>
            <pc:docMk/>
            <pc:sldMk cId="2096081967" sldId="266"/>
            <ac:graphicFrameMk id="9" creationId="{87511E43-4677-4C35-8A6F-963D070C1638}"/>
          </ac:graphicFrameMkLst>
        </pc:graphicFrameChg>
      </pc:sldChg>
    </pc:docChg>
  </pc:docChgLst>
  <pc:docChgLst>
    <pc:chgData name="이 현승" userId="beca0b055ce0a2af" providerId="LiveId" clId="{961C18B7-EA20-4626-A715-40F1AA67ED66}"/>
    <pc:docChg chg="undo custSel mod addSld delSld modSld">
      <pc:chgData name="이 현승" userId="beca0b055ce0a2af" providerId="LiveId" clId="{961C18B7-EA20-4626-A715-40F1AA67ED66}" dt="2019-05-24T12:21:14.303" v="4478" actId="1076"/>
      <pc:docMkLst>
        <pc:docMk/>
      </pc:docMkLst>
      <pc:sldChg chg="addSp delSp modSp">
        <pc:chgData name="이 현승" userId="beca0b055ce0a2af" providerId="LiveId" clId="{961C18B7-EA20-4626-A715-40F1AA67ED66}" dt="2019-05-24T12:07:34.275" v="4251" actId="339"/>
        <pc:sldMkLst>
          <pc:docMk/>
          <pc:sldMk cId="1789343401" sldId="256"/>
        </pc:sldMkLst>
        <pc:spChg chg="add del mod ord">
          <ac:chgData name="이 현승" userId="beca0b055ce0a2af" providerId="LiveId" clId="{961C18B7-EA20-4626-A715-40F1AA67ED66}" dt="2019-05-24T10:40:13.631" v="2635" actId="478"/>
          <ac:spMkLst>
            <pc:docMk/>
            <pc:sldMk cId="1789343401" sldId="256"/>
            <ac:spMk id="2" creationId="{4AC68D8C-28FC-4C91-B5E5-74635EB23FAC}"/>
          </ac:spMkLst>
        </pc:spChg>
        <pc:spChg chg="del">
          <ac:chgData name="이 현승" userId="beca0b055ce0a2af" providerId="LiveId" clId="{961C18B7-EA20-4626-A715-40F1AA67ED66}" dt="2019-05-23T12:16:48.471" v="18" actId="478"/>
          <ac:spMkLst>
            <pc:docMk/>
            <pc:sldMk cId="1789343401" sldId="256"/>
            <ac:spMk id="3" creationId="{DAEAEECE-2B5F-401C-9C0F-96969F3E6EEB}"/>
          </ac:spMkLst>
        </pc:spChg>
        <pc:spChg chg="add del mod">
          <ac:chgData name="이 현승" userId="beca0b055ce0a2af" providerId="LiveId" clId="{961C18B7-EA20-4626-A715-40F1AA67ED66}" dt="2019-05-24T10:43:15.446" v="2679" actId="478"/>
          <ac:spMkLst>
            <pc:docMk/>
            <pc:sldMk cId="1789343401" sldId="256"/>
            <ac:spMk id="4" creationId="{EB5428DE-A500-402A-A01A-378BDA599B8E}"/>
          </ac:spMkLst>
        </pc:spChg>
        <pc:spChg chg="add mod">
          <ac:chgData name="이 현승" userId="beca0b055ce0a2af" providerId="LiveId" clId="{961C18B7-EA20-4626-A715-40F1AA67ED66}" dt="2019-05-24T08:32:09.147" v="1000" actId="14100"/>
          <ac:spMkLst>
            <pc:docMk/>
            <pc:sldMk cId="1789343401" sldId="256"/>
            <ac:spMk id="5" creationId="{A9377C7F-4C72-4B73-B226-9E4E7D50D5B3}"/>
          </ac:spMkLst>
        </pc:spChg>
        <pc:spChg chg="mod">
          <ac:chgData name="이 현승" userId="beca0b055ce0a2af" providerId="LiveId" clId="{961C18B7-EA20-4626-A715-40F1AA67ED66}" dt="2019-05-23T12:42:59.174" v="514" actId="207"/>
          <ac:spMkLst>
            <pc:docMk/>
            <pc:sldMk cId="1789343401" sldId="256"/>
            <ac:spMk id="6" creationId="{F7455AC4-4B7C-4400-9AA7-6802B5AC3E4D}"/>
          </ac:spMkLst>
        </pc:spChg>
        <pc:spChg chg="add mod">
          <ac:chgData name="이 현승" userId="beca0b055ce0a2af" providerId="LiveId" clId="{961C18B7-EA20-4626-A715-40F1AA67ED66}" dt="2019-05-24T10:45:28.222" v="2701" actId="207"/>
          <ac:spMkLst>
            <pc:docMk/>
            <pc:sldMk cId="1789343401" sldId="256"/>
            <ac:spMk id="7" creationId="{5B64EFA0-A78D-4BD9-95A5-FE190566BABE}"/>
          </ac:spMkLst>
        </pc:spChg>
        <pc:spChg chg="mod ord">
          <ac:chgData name="이 현승" userId="beca0b055ce0a2af" providerId="LiveId" clId="{961C18B7-EA20-4626-A715-40F1AA67ED66}" dt="2019-05-24T10:42:56.223" v="2676" actId="1076"/>
          <ac:spMkLst>
            <pc:docMk/>
            <pc:sldMk cId="1789343401" sldId="256"/>
            <ac:spMk id="8" creationId="{7C64AD6C-AB6D-468F-AD08-15F1647707EE}"/>
          </ac:spMkLst>
        </pc:spChg>
        <pc:spChg chg="add del mod">
          <ac:chgData name="이 현승" userId="beca0b055ce0a2af" providerId="LiveId" clId="{961C18B7-EA20-4626-A715-40F1AA67ED66}" dt="2019-05-23T12:16:51.523" v="19" actId="478"/>
          <ac:spMkLst>
            <pc:docMk/>
            <pc:sldMk cId="1789343401" sldId="256"/>
            <ac:spMk id="9" creationId="{13FAF15C-4D95-4495-8234-E4B7F8C757AC}"/>
          </ac:spMkLst>
        </pc:spChg>
        <pc:spChg chg="add mod">
          <ac:chgData name="이 현승" userId="beca0b055ce0a2af" providerId="LiveId" clId="{961C18B7-EA20-4626-A715-40F1AA67ED66}" dt="2019-05-24T08:32:48.331" v="1012" actId="14100"/>
          <ac:spMkLst>
            <pc:docMk/>
            <pc:sldMk cId="1789343401" sldId="256"/>
            <ac:spMk id="9" creationId="{26F085D6-17B8-456B-B7D6-298F2C645DC1}"/>
          </ac:spMkLst>
        </pc:spChg>
        <pc:spChg chg="add del mod">
          <ac:chgData name="이 현승" userId="beca0b055ce0a2af" providerId="LiveId" clId="{961C18B7-EA20-4626-A715-40F1AA67ED66}" dt="2019-05-24T10:40:36.935" v="2642" actId="478"/>
          <ac:spMkLst>
            <pc:docMk/>
            <pc:sldMk cId="1789343401" sldId="256"/>
            <ac:spMk id="10" creationId="{526B209E-CAF7-40C8-85D2-5D1A4157F4AA}"/>
          </ac:spMkLst>
        </pc:spChg>
        <pc:spChg chg="add mod">
          <ac:chgData name="이 현승" userId="beca0b055ce0a2af" providerId="LiveId" clId="{961C18B7-EA20-4626-A715-40F1AA67ED66}" dt="2019-05-24T12:07:32.676" v="4250" actId="339"/>
          <ac:spMkLst>
            <pc:docMk/>
            <pc:sldMk cId="1789343401" sldId="256"/>
            <ac:spMk id="11" creationId="{02ECAA24-ED76-4F1F-B6C4-8F026AC74632}"/>
          </ac:spMkLst>
        </pc:spChg>
        <pc:spChg chg="add mod">
          <ac:chgData name="이 현승" userId="beca0b055ce0a2af" providerId="LiveId" clId="{961C18B7-EA20-4626-A715-40F1AA67ED66}" dt="2019-05-24T12:07:34.275" v="4251" actId="339"/>
          <ac:spMkLst>
            <pc:docMk/>
            <pc:sldMk cId="1789343401" sldId="256"/>
            <ac:spMk id="12" creationId="{21209E7D-3228-44B9-A599-696FB86FA548}"/>
          </ac:spMkLst>
        </pc:spChg>
        <pc:spChg chg="add del mod">
          <ac:chgData name="이 현승" userId="beca0b055ce0a2af" providerId="LiveId" clId="{961C18B7-EA20-4626-A715-40F1AA67ED66}" dt="2019-05-24T10:37:34.170" v="2599" actId="478"/>
          <ac:spMkLst>
            <pc:docMk/>
            <pc:sldMk cId="1789343401" sldId="256"/>
            <ac:spMk id="13" creationId="{E7AA9E23-26C6-486C-A442-EC3F08879D74}"/>
          </ac:spMkLst>
        </pc:spChg>
        <pc:spChg chg="add del mod">
          <ac:chgData name="이 현승" userId="beca0b055ce0a2af" providerId="LiveId" clId="{961C18B7-EA20-4626-A715-40F1AA67ED66}" dt="2019-05-24T10:41:41.307" v="2655" actId="478"/>
          <ac:spMkLst>
            <pc:docMk/>
            <pc:sldMk cId="1789343401" sldId="256"/>
            <ac:spMk id="14" creationId="{42FC7AD3-90D4-409A-8EDF-699E3163C091}"/>
          </ac:spMkLst>
        </pc:spChg>
        <pc:spChg chg="add del mod">
          <ac:chgData name="이 현승" userId="beca0b055ce0a2af" providerId="LiveId" clId="{961C18B7-EA20-4626-A715-40F1AA67ED66}" dt="2019-05-24T10:42:01.558" v="2662" actId="478"/>
          <ac:spMkLst>
            <pc:docMk/>
            <pc:sldMk cId="1789343401" sldId="256"/>
            <ac:spMk id="15" creationId="{823F55A2-2921-4670-B3B9-E8166E38260D}"/>
          </ac:spMkLst>
        </pc:spChg>
        <pc:spChg chg="add mod ord">
          <ac:chgData name="이 현승" userId="beca0b055ce0a2af" providerId="LiveId" clId="{961C18B7-EA20-4626-A715-40F1AA67ED66}" dt="2019-05-24T12:07:29.095" v="4248" actId="339"/>
          <ac:spMkLst>
            <pc:docMk/>
            <pc:sldMk cId="1789343401" sldId="256"/>
            <ac:spMk id="16" creationId="{47EC2113-37EA-4FB6-BA9A-5C6078760966}"/>
          </ac:spMkLst>
        </pc:spChg>
        <pc:spChg chg="add mod">
          <ac:chgData name="이 현승" userId="beca0b055ce0a2af" providerId="LiveId" clId="{961C18B7-EA20-4626-A715-40F1AA67ED66}" dt="2019-05-24T12:07:30.947" v="4249" actId="339"/>
          <ac:spMkLst>
            <pc:docMk/>
            <pc:sldMk cId="1789343401" sldId="256"/>
            <ac:spMk id="17" creationId="{CD79F717-8E0C-4658-9F29-AAE4A776C5E5}"/>
          </ac:spMkLst>
        </pc:spChg>
        <pc:spChg chg="add mod">
          <ac:chgData name="이 현승" userId="beca0b055ce0a2af" providerId="LiveId" clId="{961C18B7-EA20-4626-A715-40F1AA67ED66}" dt="2019-05-24T10:43:27.550" v="2682" actId="14100"/>
          <ac:spMkLst>
            <pc:docMk/>
            <pc:sldMk cId="1789343401" sldId="256"/>
            <ac:spMk id="18" creationId="{53367585-186D-4E57-B20C-BB63B9F98020}"/>
          </ac:spMkLst>
        </pc:spChg>
        <pc:spChg chg="add del mod">
          <ac:chgData name="이 현승" userId="beca0b055ce0a2af" providerId="LiveId" clId="{961C18B7-EA20-4626-A715-40F1AA67ED66}" dt="2019-05-24T10:47:05.500" v="2740" actId="478"/>
          <ac:spMkLst>
            <pc:docMk/>
            <pc:sldMk cId="1789343401" sldId="256"/>
            <ac:spMk id="19" creationId="{BF644869-639C-4F58-B4B3-927004974DFA}"/>
          </ac:spMkLst>
        </pc:spChg>
        <pc:spChg chg="add del mod ord">
          <ac:chgData name="이 현승" userId="beca0b055ce0a2af" providerId="LiveId" clId="{961C18B7-EA20-4626-A715-40F1AA67ED66}" dt="2019-05-24T10:46:59.739" v="2739" actId="478"/>
          <ac:spMkLst>
            <pc:docMk/>
            <pc:sldMk cId="1789343401" sldId="256"/>
            <ac:spMk id="20" creationId="{115E02EC-9A28-4A17-AA8F-5E91588EAA44}"/>
          </ac:spMkLst>
        </pc:spChg>
        <pc:spChg chg="add del mod ord">
          <ac:chgData name="이 현승" userId="beca0b055ce0a2af" providerId="LiveId" clId="{961C18B7-EA20-4626-A715-40F1AA67ED66}" dt="2019-05-24T10:47:42.837" v="2751" actId="478"/>
          <ac:spMkLst>
            <pc:docMk/>
            <pc:sldMk cId="1789343401" sldId="256"/>
            <ac:spMk id="21" creationId="{B88322EE-0FCB-431B-B1FD-7C018A5AA5BD}"/>
          </ac:spMkLst>
        </pc:spChg>
        <pc:spChg chg="del">
          <ac:chgData name="이 현승" userId="beca0b055ce0a2af" providerId="LiveId" clId="{961C18B7-EA20-4626-A715-40F1AA67ED66}" dt="2019-05-24T11:35:39.039" v="3363"/>
          <ac:spMkLst>
            <pc:docMk/>
            <pc:sldMk cId="1789343401" sldId="256"/>
            <ac:spMk id="22" creationId="{3C9335F6-EA69-4BF8-96CB-B3547E5CC23B}"/>
          </ac:spMkLst>
        </pc:spChg>
        <pc:graphicFrameChg chg="del mod modGraphic">
          <ac:chgData name="이 현승" userId="beca0b055ce0a2af" providerId="LiveId" clId="{961C18B7-EA20-4626-A715-40F1AA67ED66}" dt="2019-05-24T07:00:34.645" v="972" actId="478"/>
          <ac:graphicFrameMkLst>
            <pc:docMk/>
            <pc:sldMk cId="1789343401" sldId="256"/>
            <ac:graphicFrameMk id="4" creationId="{3C490C4C-69E5-496C-814F-F857ED467986}"/>
          </ac:graphicFrameMkLst>
        </pc:graphicFrameChg>
        <pc:picChg chg="del mod">
          <ac:chgData name="이 현승" userId="beca0b055ce0a2af" providerId="LiveId" clId="{961C18B7-EA20-4626-A715-40F1AA67ED66}" dt="2019-05-23T12:06:58.318" v="4" actId="478"/>
          <ac:picMkLst>
            <pc:docMk/>
            <pc:sldMk cId="1789343401" sldId="256"/>
            <ac:picMk id="2" creationId="{39576FC5-807E-4FD4-BD53-994AAB93756E}"/>
          </ac:picMkLst>
        </pc:picChg>
        <pc:picChg chg="mod ord">
          <ac:chgData name="이 현승" userId="beca0b055ce0a2af" providerId="LiveId" clId="{961C18B7-EA20-4626-A715-40F1AA67ED66}" dt="2019-05-24T10:44:10.101" v="2690" actId="166"/>
          <ac:picMkLst>
            <pc:docMk/>
            <pc:sldMk cId="1789343401" sldId="256"/>
            <ac:picMk id="3" creationId="{CA6CF3B6-EFE2-4B2E-99C3-4E556E97F770}"/>
          </ac:picMkLst>
        </pc:picChg>
        <pc:picChg chg="del mod ord">
          <ac:chgData name="이 현승" userId="beca0b055ce0a2af" providerId="LiveId" clId="{961C18B7-EA20-4626-A715-40F1AA67ED66}" dt="2019-05-23T12:44:01.512" v="519" actId="478"/>
          <ac:picMkLst>
            <pc:docMk/>
            <pc:sldMk cId="1789343401" sldId="256"/>
            <ac:picMk id="7" creationId="{E8978646-9D8E-406E-9A4E-074AE79ED918}"/>
          </ac:picMkLst>
        </pc:picChg>
        <pc:picChg chg="add del mod">
          <ac:chgData name="이 현승" userId="beca0b055ce0a2af" providerId="LiveId" clId="{961C18B7-EA20-4626-A715-40F1AA67ED66}" dt="2019-05-23T12:47:45.626" v="525" actId="478"/>
          <ac:picMkLst>
            <pc:docMk/>
            <pc:sldMk cId="1789343401" sldId="256"/>
            <ac:picMk id="14" creationId="{A3F6FAB5-98E1-4234-8F0A-59EE0BB30972}"/>
          </ac:picMkLst>
        </pc:picChg>
      </pc:sldChg>
      <pc:sldChg chg="addSp delSp modSp add">
        <pc:chgData name="이 현승" userId="beca0b055ce0a2af" providerId="LiveId" clId="{961C18B7-EA20-4626-A715-40F1AA67ED66}" dt="2019-05-24T12:11:33.386" v="4397"/>
        <pc:sldMkLst>
          <pc:docMk/>
          <pc:sldMk cId="4060871590" sldId="257"/>
        </pc:sldMkLst>
        <pc:spChg chg="add del">
          <ac:chgData name="이 현승" userId="beca0b055ce0a2af" providerId="LiveId" clId="{961C18B7-EA20-4626-A715-40F1AA67ED66}" dt="2019-05-24T09:00:00.815" v="1048"/>
          <ac:spMkLst>
            <pc:docMk/>
            <pc:sldMk cId="4060871590" sldId="257"/>
            <ac:spMk id="2" creationId="{26C0A5AC-7F5A-4DC9-89E7-2EFF7FEB5712}"/>
          </ac:spMkLst>
        </pc:spChg>
        <pc:spChg chg="del">
          <ac:chgData name="이 현승" userId="beca0b055ce0a2af" providerId="LiveId" clId="{961C18B7-EA20-4626-A715-40F1AA67ED66}" dt="2019-05-23T12:16:35.591" v="17" actId="478"/>
          <ac:spMkLst>
            <pc:docMk/>
            <pc:sldMk cId="4060871590" sldId="257"/>
            <ac:spMk id="2" creationId="{CB6BB6C8-A20F-42D8-85E9-2A4D6482AA5B}"/>
          </ac:spMkLst>
        </pc:spChg>
        <pc:spChg chg="del">
          <ac:chgData name="이 현승" userId="beca0b055ce0a2af" providerId="LiveId" clId="{961C18B7-EA20-4626-A715-40F1AA67ED66}" dt="2019-05-23T12:16:35.591" v="17" actId="478"/>
          <ac:spMkLst>
            <pc:docMk/>
            <pc:sldMk cId="4060871590" sldId="257"/>
            <ac:spMk id="3" creationId="{ED8288AA-5874-403C-80C5-D3D1EBAE40F1}"/>
          </ac:spMkLst>
        </pc:spChg>
        <pc:spChg chg="add del mod">
          <ac:chgData name="이 현승" userId="beca0b055ce0a2af" providerId="LiveId" clId="{961C18B7-EA20-4626-A715-40F1AA67ED66}" dt="2019-05-23T12:19:59.821" v="43" actId="478"/>
          <ac:spMkLst>
            <pc:docMk/>
            <pc:sldMk cId="4060871590" sldId="257"/>
            <ac:spMk id="5" creationId="{7AF46763-1B13-4165-A5FD-BD5CE242D0D1}"/>
          </ac:spMkLst>
        </pc:spChg>
        <pc:spChg chg="add mod">
          <ac:chgData name="이 현승" userId="beca0b055ce0a2af" providerId="LiveId" clId="{961C18B7-EA20-4626-A715-40F1AA67ED66}" dt="2019-05-24T12:05:12.395" v="4180" actId="339"/>
          <ac:spMkLst>
            <pc:docMk/>
            <pc:sldMk cId="4060871590" sldId="257"/>
            <ac:spMk id="6" creationId="{35C65E8C-22AB-4F79-AFEC-4C10B53DD5F8}"/>
          </ac:spMkLst>
        </pc:spChg>
        <pc:spChg chg="add mod">
          <ac:chgData name="이 현승" userId="beca0b055ce0a2af" providerId="LiveId" clId="{961C18B7-EA20-4626-A715-40F1AA67ED66}" dt="2019-05-24T12:07:48.804" v="4260" actId="339"/>
          <ac:spMkLst>
            <pc:docMk/>
            <pc:sldMk cId="4060871590" sldId="257"/>
            <ac:spMk id="7" creationId="{B140CC4F-8595-41F3-BDAC-40D266E63081}"/>
          </ac:spMkLst>
        </pc:spChg>
        <pc:spChg chg="add mod">
          <ac:chgData name="이 현승" userId="beca0b055ce0a2af" providerId="LiveId" clId="{961C18B7-EA20-4626-A715-40F1AA67ED66}" dt="2019-05-24T12:07:44.842" v="4258" actId="339"/>
          <ac:spMkLst>
            <pc:docMk/>
            <pc:sldMk cId="4060871590" sldId="257"/>
            <ac:spMk id="8" creationId="{6C04A387-52D5-4D30-874D-B4813BE899F9}"/>
          </ac:spMkLst>
        </pc:spChg>
        <pc:spChg chg="add mod">
          <ac:chgData name="이 현승" userId="beca0b055ce0a2af" providerId="LiveId" clId="{961C18B7-EA20-4626-A715-40F1AA67ED66}" dt="2019-05-24T12:07:41.425" v="4256" actId="339"/>
          <ac:spMkLst>
            <pc:docMk/>
            <pc:sldMk cId="4060871590" sldId="257"/>
            <ac:spMk id="9" creationId="{2D71A228-D609-418C-9C9C-1582746F154F}"/>
          </ac:spMkLst>
        </pc:spChg>
        <pc:spChg chg="add mod">
          <ac:chgData name="이 현승" userId="beca0b055ce0a2af" providerId="LiveId" clId="{961C18B7-EA20-4626-A715-40F1AA67ED66}" dt="2019-05-24T09:01:21.851" v="1068" actId="2711"/>
          <ac:spMkLst>
            <pc:docMk/>
            <pc:sldMk cId="4060871590" sldId="257"/>
            <ac:spMk id="10" creationId="{5001B2F2-24BB-4509-8B7C-4E2E0B34ECF7}"/>
          </ac:spMkLst>
        </pc:spChg>
        <pc:spChg chg="add mod">
          <ac:chgData name="이 현승" userId="beca0b055ce0a2af" providerId="LiveId" clId="{961C18B7-EA20-4626-A715-40F1AA67ED66}" dt="2019-05-24T09:01:21.851" v="1068" actId="2711"/>
          <ac:spMkLst>
            <pc:docMk/>
            <pc:sldMk cId="4060871590" sldId="257"/>
            <ac:spMk id="11" creationId="{04DDE080-A9A9-4778-BEAA-1FA587AAE99F}"/>
          </ac:spMkLst>
        </pc:spChg>
        <pc:spChg chg="add mod">
          <ac:chgData name="이 현승" userId="beca0b055ce0a2af" providerId="LiveId" clId="{961C18B7-EA20-4626-A715-40F1AA67ED66}" dt="2019-05-24T09:01:21.851" v="1068" actId="2711"/>
          <ac:spMkLst>
            <pc:docMk/>
            <pc:sldMk cId="4060871590" sldId="257"/>
            <ac:spMk id="12" creationId="{5C5B66A0-2FC6-4D5B-A4C3-DE9559E9FCC6}"/>
          </ac:spMkLst>
        </pc:spChg>
        <pc:spChg chg="add mod">
          <ac:chgData name="이 현승" userId="beca0b055ce0a2af" providerId="LiveId" clId="{961C18B7-EA20-4626-A715-40F1AA67ED66}" dt="2019-05-24T09:28:11.180" v="1268" actId="207"/>
          <ac:spMkLst>
            <pc:docMk/>
            <pc:sldMk cId="4060871590" sldId="257"/>
            <ac:spMk id="13" creationId="{5F2B6F0C-A4E0-4827-B954-53B2FA6F305F}"/>
          </ac:spMkLst>
        </pc:spChg>
        <pc:spChg chg="add mod">
          <ac:chgData name="이 현승" userId="beca0b055ce0a2af" providerId="LiveId" clId="{961C18B7-EA20-4626-A715-40F1AA67ED66}" dt="2019-05-24T09:28:11.180" v="1268" actId="207"/>
          <ac:spMkLst>
            <pc:docMk/>
            <pc:sldMk cId="4060871590" sldId="257"/>
            <ac:spMk id="14" creationId="{653BBB80-B186-4A29-94FC-4A7366B3C751}"/>
          </ac:spMkLst>
        </pc:spChg>
        <pc:spChg chg="add mod">
          <ac:chgData name="이 현승" userId="beca0b055ce0a2af" providerId="LiveId" clId="{961C18B7-EA20-4626-A715-40F1AA67ED66}" dt="2019-05-24T12:11:33.386" v="4397"/>
          <ac:spMkLst>
            <pc:docMk/>
            <pc:sldMk cId="4060871590" sldId="257"/>
            <ac:spMk id="15" creationId="{D01AB4CA-F7B1-483F-973D-47DFB159E726}"/>
          </ac:spMkLst>
        </pc:spChg>
        <pc:spChg chg="add mod">
          <ac:chgData name="이 현승" userId="beca0b055ce0a2af" providerId="LiveId" clId="{961C18B7-EA20-4626-A715-40F1AA67ED66}" dt="2019-05-24T09:28:11.180" v="1268" actId="207"/>
          <ac:spMkLst>
            <pc:docMk/>
            <pc:sldMk cId="4060871590" sldId="257"/>
            <ac:spMk id="16" creationId="{2D60991A-4E65-4059-B1C3-9188CC2DC3F8}"/>
          </ac:spMkLst>
        </pc:spChg>
        <pc:spChg chg="add mod">
          <ac:chgData name="이 현승" userId="beca0b055ce0a2af" providerId="LiveId" clId="{961C18B7-EA20-4626-A715-40F1AA67ED66}" dt="2019-05-24T09:01:29.304" v="1071" actId="1076"/>
          <ac:spMkLst>
            <pc:docMk/>
            <pc:sldMk cId="4060871590" sldId="257"/>
            <ac:spMk id="17" creationId="{CEC02AD3-018E-46B2-AEBC-2524E0CC232E}"/>
          </ac:spMkLst>
        </pc:spChg>
        <pc:graphicFrameChg chg="add mod modGraphic">
          <ac:chgData name="이 현승" userId="beca0b055ce0a2af" providerId="LiveId" clId="{961C18B7-EA20-4626-A715-40F1AA67ED66}" dt="2019-05-23T12:37:27.987" v="451" actId="15174"/>
          <ac:graphicFrameMkLst>
            <pc:docMk/>
            <pc:sldMk cId="4060871590" sldId="257"/>
            <ac:graphicFrameMk id="4" creationId="{7BBDC822-16F7-4404-B0B6-65EEFC36F624}"/>
          </ac:graphicFrameMkLst>
        </pc:graphicFrameChg>
        <pc:cxnChg chg="add del mod">
          <ac:chgData name="이 현승" userId="beca0b055ce0a2af" providerId="LiveId" clId="{961C18B7-EA20-4626-A715-40F1AA67ED66}" dt="2019-05-24T09:27:42.574" v="1261" actId="478"/>
          <ac:cxnSpMkLst>
            <pc:docMk/>
            <pc:sldMk cId="4060871590" sldId="257"/>
            <ac:cxnSpMk id="5" creationId="{9D64DC33-AC99-4BF3-967F-867959373DDA}"/>
          </ac:cxnSpMkLst>
        </pc:cxnChg>
      </pc:sldChg>
      <pc:sldChg chg="addSp delSp modSp add del mod setBg">
        <pc:chgData name="이 현승" userId="beca0b055ce0a2af" providerId="LiveId" clId="{961C18B7-EA20-4626-A715-40F1AA67ED66}" dt="2019-05-24T09:23:18.709" v="1171" actId="2696"/>
        <pc:sldMkLst>
          <pc:docMk/>
          <pc:sldMk cId="2886428418" sldId="258"/>
        </pc:sldMkLst>
        <pc:spChg chg="del">
          <ac:chgData name="이 현승" userId="beca0b055ce0a2af" providerId="LiveId" clId="{961C18B7-EA20-4626-A715-40F1AA67ED66}" dt="2019-05-24T09:02:36.991" v="1072" actId="478"/>
          <ac:spMkLst>
            <pc:docMk/>
            <pc:sldMk cId="2886428418" sldId="258"/>
            <ac:spMk id="2" creationId="{E6257CC7-1EDC-4D4B-9EE1-9642E480CE89}"/>
          </ac:spMkLst>
        </pc:spChg>
        <pc:spChg chg="del">
          <ac:chgData name="이 현승" userId="beca0b055ce0a2af" providerId="LiveId" clId="{961C18B7-EA20-4626-A715-40F1AA67ED66}" dt="2019-05-24T09:02:36.991" v="1072" actId="478"/>
          <ac:spMkLst>
            <pc:docMk/>
            <pc:sldMk cId="2886428418" sldId="258"/>
            <ac:spMk id="3" creationId="{F0BFDF42-A13C-430B-AE8B-9028E8912108}"/>
          </ac:spMkLst>
        </pc:spChg>
        <pc:spChg chg="add del mod ord">
          <ac:chgData name="이 현승" userId="beca0b055ce0a2af" providerId="LiveId" clId="{961C18B7-EA20-4626-A715-40F1AA67ED66}" dt="2019-05-24T09:23:17.529" v="1170" actId="478"/>
          <ac:spMkLst>
            <pc:docMk/>
            <pc:sldMk cId="2886428418" sldId="258"/>
            <ac:spMk id="4" creationId="{6EC56B11-2EDE-49EA-ADAC-29B2082AE274}"/>
          </ac:spMkLst>
        </pc:spChg>
        <pc:spChg chg="add del">
          <ac:chgData name="이 현승" userId="beca0b055ce0a2af" providerId="LiveId" clId="{961C18B7-EA20-4626-A715-40F1AA67ED66}" dt="2019-05-24T09:19:40.944" v="1163" actId="26606"/>
          <ac:spMkLst>
            <pc:docMk/>
            <pc:sldMk cId="2886428418" sldId="258"/>
            <ac:spMk id="11" creationId="{6753252F-4873-4F63-801D-CC719279A7D5}"/>
          </ac:spMkLst>
        </pc:spChg>
        <pc:spChg chg="add del">
          <ac:chgData name="이 현승" userId="beca0b055ce0a2af" providerId="LiveId" clId="{961C18B7-EA20-4626-A715-40F1AA67ED66}" dt="2019-05-24T09:19:40.944" v="1163" actId="26606"/>
          <ac:spMkLst>
            <pc:docMk/>
            <pc:sldMk cId="2886428418" sldId="258"/>
            <ac:spMk id="13" creationId="{047C8CCB-F95D-4249-92DD-651249D3535A}"/>
          </ac:spMkLst>
        </pc:spChg>
        <pc:spChg chg="add del">
          <ac:chgData name="이 현승" userId="beca0b055ce0a2af" providerId="LiveId" clId="{961C18B7-EA20-4626-A715-40F1AA67ED66}" dt="2019-05-24T09:19:44.246" v="1165" actId="26606"/>
          <ac:spMkLst>
            <pc:docMk/>
            <pc:sldMk cId="2886428418" sldId="258"/>
            <ac:spMk id="15" creationId="{87CC2527-562A-4F69-B487-4371E5B243E7}"/>
          </ac:spMkLst>
        </pc:spChg>
        <pc:spChg chg="add">
          <ac:chgData name="이 현승" userId="beca0b055ce0a2af" providerId="LiveId" clId="{961C18B7-EA20-4626-A715-40F1AA67ED66}" dt="2019-05-24T09:19:44.263" v="1166" actId="26606"/>
          <ac:spMkLst>
            <pc:docMk/>
            <pc:sldMk cId="2886428418" sldId="258"/>
            <ac:spMk id="18" creationId="{0BC9EFE1-D8CB-4668-9980-DB108327A794}"/>
          </ac:spMkLst>
        </pc:spChg>
        <pc:spChg chg="add">
          <ac:chgData name="이 현승" userId="beca0b055ce0a2af" providerId="LiveId" clId="{961C18B7-EA20-4626-A715-40F1AA67ED66}" dt="2019-05-24T09:19:44.263" v="1166" actId="26606"/>
          <ac:spMkLst>
            <pc:docMk/>
            <pc:sldMk cId="2886428418" sldId="258"/>
            <ac:spMk id="20" creationId="{77DA6D33-2D62-458C-BF5D-DBF612FD557E}"/>
          </ac:spMkLst>
        </pc:spChg>
        <pc:picChg chg="add del mod">
          <ac:chgData name="이 현승" userId="beca0b055ce0a2af" providerId="LiveId" clId="{961C18B7-EA20-4626-A715-40F1AA67ED66}" dt="2019-05-24T09:23:15.355" v="1168" actId="478"/>
          <ac:picMkLst>
            <pc:docMk/>
            <pc:sldMk cId="2886428418" sldId="258"/>
            <ac:picMk id="6" creationId="{A9CEF13D-BAAA-40B1-8CD3-E23A1813373A}"/>
          </ac:picMkLst>
        </pc:picChg>
        <pc:picChg chg="add">
          <ac:chgData name="이 현승" userId="beca0b055ce0a2af" providerId="LiveId" clId="{961C18B7-EA20-4626-A715-40F1AA67ED66}" dt="2019-05-24T09:19:44.263" v="1166" actId="26606"/>
          <ac:picMkLst>
            <pc:docMk/>
            <pc:sldMk cId="2886428418" sldId="258"/>
            <ac:picMk id="19" creationId="{7CBAE1BD-B8E4-4029-8AA2-C77E4FED9864}"/>
          </ac:picMkLst>
        </pc:picChg>
        <pc:cxnChg chg="add del">
          <ac:chgData name="이 현승" userId="beca0b055ce0a2af" providerId="LiveId" clId="{961C18B7-EA20-4626-A715-40F1AA67ED66}" dt="2019-05-24T09:19:44.246" v="1165" actId="26606"/>
          <ac:cxnSpMkLst>
            <pc:docMk/>
            <pc:sldMk cId="2886428418" sldId="258"/>
            <ac:cxnSpMk id="16" creationId="{BCDAEC91-5BCE-4B55-9CC0-43EF94CB734B}"/>
          </ac:cxnSpMkLst>
        </pc:cxnChg>
      </pc:sldChg>
      <pc:sldChg chg="addSp delSp modSp add mod setBg">
        <pc:chgData name="이 현승" userId="beca0b055ce0a2af" providerId="LiveId" clId="{961C18B7-EA20-4626-A715-40F1AA67ED66}" dt="2019-05-24T12:21:14.303" v="4478" actId="1076"/>
        <pc:sldMkLst>
          <pc:docMk/>
          <pc:sldMk cId="1095482632" sldId="259"/>
        </pc:sldMkLst>
        <pc:spChg chg="add mod">
          <ac:chgData name="이 현승" userId="beca0b055ce0a2af" providerId="LiveId" clId="{961C18B7-EA20-4626-A715-40F1AA67ED66}" dt="2019-05-24T12:20:49.455" v="4474" actId="1076"/>
          <ac:spMkLst>
            <pc:docMk/>
            <pc:sldMk cId="1095482632" sldId="259"/>
            <ac:spMk id="2" creationId="{39643C8D-A6CE-415F-9A3A-EB59BD02A841}"/>
          </ac:spMkLst>
        </pc:spChg>
        <pc:spChg chg="del">
          <ac:chgData name="이 현승" userId="beca0b055ce0a2af" providerId="LiveId" clId="{961C18B7-EA20-4626-A715-40F1AA67ED66}" dt="2019-05-24T09:23:20.144" v="1172" actId="478"/>
          <ac:spMkLst>
            <pc:docMk/>
            <pc:sldMk cId="1095482632" sldId="259"/>
            <ac:spMk id="2" creationId="{87CE465F-91C6-4DD3-9B39-A261C516E34A}"/>
          </ac:spMkLst>
        </pc:spChg>
        <pc:spChg chg="del">
          <ac:chgData name="이 현승" userId="beca0b055ce0a2af" providerId="LiveId" clId="{961C18B7-EA20-4626-A715-40F1AA67ED66}" dt="2019-05-24T09:23:20.144" v="1172" actId="478"/>
          <ac:spMkLst>
            <pc:docMk/>
            <pc:sldMk cId="1095482632" sldId="259"/>
            <ac:spMk id="3" creationId="{2A48AA99-0B4C-42AA-BEB0-8961D2085808}"/>
          </ac:spMkLst>
        </pc:spChg>
        <pc:spChg chg="add mod">
          <ac:chgData name="이 현승" userId="beca0b055ce0a2af" providerId="LiveId" clId="{961C18B7-EA20-4626-A715-40F1AA67ED66}" dt="2019-05-24T12:20:46.536" v="4473" actId="1076"/>
          <ac:spMkLst>
            <pc:docMk/>
            <pc:sldMk cId="1095482632" sldId="259"/>
            <ac:spMk id="3" creationId="{C710D83B-AB38-4FAB-948F-40F5DB363EF6}"/>
          </ac:spMkLst>
        </pc:spChg>
        <pc:spChg chg="mod">
          <ac:chgData name="이 현승" userId="beca0b055ce0a2af" providerId="LiveId" clId="{961C18B7-EA20-4626-A715-40F1AA67ED66}" dt="2019-05-24T12:16:59.359" v="4462" actId="1076"/>
          <ac:spMkLst>
            <pc:docMk/>
            <pc:sldMk cId="1095482632" sldId="259"/>
            <ac:spMk id="4" creationId="{8528B1D3-BA3C-46D6-B0F7-E88CC2613485}"/>
          </ac:spMkLst>
        </pc:spChg>
        <pc:spChg chg="mod topLvl">
          <ac:chgData name="이 현승" userId="beca0b055ce0a2af" providerId="LiveId" clId="{961C18B7-EA20-4626-A715-40F1AA67ED66}" dt="2019-05-24T12:21:14.303" v="4478" actId="1076"/>
          <ac:spMkLst>
            <pc:docMk/>
            <pc:sldMk cId="1095482632" sldId="259"/>
            <ac:spMk id="5" creationId="{02B9D9E0-56B9-4453-B33C-937AFFE4CC40}"/>
          </ac:spMkLst>
        </pc:spChg>
        <pc:spChg chg="add mod">
          <ac:chgData name="이 현승" userId="beca0b055ce0a2af" providerId="LiveId" clId="{961C18B7-EA20-4626-A715-40F1AA67ED66}" dt="2019-05-24T12:16:49.080" v="4461" actId="1076"/>
          <ac:spMkLst>
            <pc:docMk/>
            <pc:sldMk cId="1095482632" sldId="259"/>
            <ac:spMk id="6" creationId="{CE10EA99-4D5E-4DAE-971F-57B9777B5146}"/>
          </ac:spMkLst>
        </pc:spChg>
        <pc:spChg chg="add del mod">
          <ac:chgData name="이 현승" userId="beca0b055ce0a2af" providerId="LiveId" clId="{961C18B7-EA20-4626-A715-40F1AA67ED66}" dt="2019-05-24T11:34:01.139" v="3361" actId="478"/>
          <ac:spMkLst>
            <pc:docMk/>
            <pc:sldMk cId="1095482632" sldId="259"/>
            <ac:spMk id="11" creationId="{CD9FBDD3-31FF-47D7-8DC6-6521639BA558}"/>
          </ac:spMkLst>
        </pc:spChg>
        <pc:spChg chg="add del">
          <ac:chgData name="이 현승" userId="beca0b055ce0a2af" providerId="LiveId" clId="{961C18B7-EA20-4626-A715-40F1AA67ED66}" dt="2019-05-24T09:23:46.803" v="1194" actId="26606"/>
          <ac:spMkLst>
            <pc:docMk/>
            <pc:sldMk cId="1095482632" sldId="259"/>
            <ac:spMk id="12" creationId="{01D0AF59-99C3-4251-AB9A-C966C6AD4400}"/>
          </ac:spMkLst>
        </pc:spChg>
        <pc:spChg chg="add del mod">
          <ac:chgData name="이 현승" userId="beca0b055ce0a2af" providerId="LiveId" clId="{961C18B7-EA20-4626-A715-40F1AA67ED66}" dt="2019-05-24T11:33:59.216" v="3360" actId="478"/>
          <ac:spMkLst>
            <pc:docMk/>
            <pc:sldMk cId="1095482632" sldId="259"/>
            <ac:spMk id="12" creationId="{7347A990-9275-47BE-9370-3880CFA54BA2}"/>
          </ac:spMkLst>
        </pc:spChg>
        <pc:spChg chg="add del">
          <ac:chgData name="이 현승" userId="beca0b055ce0a2af" providerId="LiveId" clId="{961C18B7-EA20-4626-A715-40F1AA67ED66}" dt="2019-05-24T09:24:25.242" v="1225" actId="26606"/>
          <ac:spMkLst>
            <pc:docMk/>
            <pc:sldMk cId="1095482632" sldId="259"/>
            <ac:spMk id="13" creationId="{A7B21A54-9BA3-4EA9-B460-5A829ADD9051}"/>
          </ac:spMkLst>
        </pc:spChg>
        <pc:spChg chg="add del">
          <ac:chgData name="이 현승" userId="beca0b055ce0a2af" providerId="LiveId" clId="{961C18B7-EA20-4626-A715-40F1AA67ED66}" dt="2019-05-24T09:23:46.803" v="1194" actId="26606"/>
          <ac:spMkLst>
            <pc:docMk/>
            <pc:sldMk cId="1095482632" sldId="259"/>
            <ac:spMk id="14" creationId="{1855405F-37A2-4869-9154-F8BE3BECE6C3}"/>
          </ac:spMkLst>
        </pc:spChg>
        <pc:spChg chg="add del">
          <ac:chgData name="이 현승" userId="beca0b055ce0a2af" providerId="LiveId" clId="{961C18B7-EA20-4626-A715-40F1AA67ED66}" dt="2019-05-24T09:24:25.242" v="1225" actId="26606"/>
          <ac:spMkLst>
            <pc:docMk/>
            <pc:sldMk cId="1095482632" sldId="259"/>
            <ac:spMk id="15" creationId="{B9FF99BD-075F-4761-A995-6FC574BD25EA}"/>
          </ac:spMkLst>
        </pc:spChg>
        <pc:spChg chg="add del">
          <ac:chgData name="이 현승" userId="beca0b055ce0a2af" providerId="LiveId" clId="{961C18B7-EA20-4626-A715-40F1AA67ED66}" dt="2019-05-24T09:23:48.594" v="1196" actId="26606"/>
          <ac:spMkLst>
            <pc:docMk/>
            <pc:sldMk cId="1095482632" sldId="259"/>
            <ac:spMk id="16" creationId="{ADAD1991-FFD1-4E94-ABAB-7560D33008E4}"/>
          </ac:spMkLst>
        </pc:spChg>
        <pc:spChg chg="add del">
          <ac:chgData name="이 현승" userId="beca0b055ce0a2af" providerId="LiveId" clId="{961C18B7-EA20-4626-A715-40F1AA67ED66}" dt="2019-05-24T09:23:48.594" v="1196" actId="26606"/>
          <ac:spMkLst>
            <pc:docMk/>
            <pc:sldMk cId="1095482632" sldId="259"/>
            <ac:spMk id="17" creationId="{57845966-6EFC-468A-9CC7-BAB4B95854E7}"/>
          </ac:spMkLst>
        </pc:spChg>
        <pc:spChg chg="add del">
          <ac:chgData name="이 현승" userId="beca0b055ce0a2af" providerId="LiveId" clId="{961C18B7-EA20-4626-A715-40F1AA67ED66}" dt="2019-05-24T09:24:25.242" v="1225" actId="26606"/>
          <ac:spMkLst>
            <pc:docMk/>
            <pc:sldMk cId="1095482632" sldId="259"/>
            <ac:spMk id="19" creationId="{6FA8F714-B9D8-488A-8CCA-E9948FF913A9}"/>
          </ac:spMkLst>
        </pc:spChg>
        <pc:spChg chg="add del mod ord">
          <ac:chgData name="이 현승" userId="beca0b055ce0a2af" providerId="LiveId" clId="{961C18B7-EA20-4626-A715-40F1AA67ED66}" dt="2019-05-24T10:04:45.464" v="2259" actId="478"/>
          <ac:spMkLst>
            <pc:docMk/>
            <pc:sldMk cId="1095482632" sldId="259"/>
            <ac:spMk id="23" creationId="{D31CFF25-5CD3-4C1D-A296-F75AC81A0402}"/>
          </ac:spMkLst>
        </pc:spChg>
        <pc:spChg chg="add del mod">
          <ac:chgData name="이 현승" userId="beca0b055ce0a2af" providerId="LiveId" clId="{961C18B7-EA20-4626-A715-40F1AA67ED66}" dt="2019-05-24T09:30:13.724" v="1304" actId="478"/>
          <ac:spMkLst>
            <pc:docMk/>
            <pc:sldMk cId="1095482632" sldId="259"/>
            <ac:spMk id="24" creationId="{034074E7-8B0B-447E-B0BD-35CD97990C6F}"/>
          </ac:spMkLst>
        </pc:spChg>
        <pc:spChg chg="add mod">
          <ac:chgData name="이 현승" userId="beca0b055ce0a2af" providerId="LiveId" clId="{961C18B7-EA20-4626-A715-40F1AA67ED66}" dt="2019-05-24T12:20:46.536" v="4473" actId="1076"/>
          <ac:spMkLst>
            <pc:docMk/>
            <pc:sldMk cId="1095482632" sldId="259"/>
            <ac:spMk id="25" creationId="{16E11850-C6AD-4CC6-8C36-C5F3BB09D387}"/>
          </ac:spMkLst>
        </pc:spChg>
        <pc:spChg chg="add del mod">
          <ac:chgData name="이 현승" userId="beca0b055ce0a2af" providerId="LiveId" clId="{961C18B7-EA20-4626-A715-40F1AA67ED66}" dt="2019-05-24T11:24:42.407" v="3145" actId="478"/>
          <ac:spMkLst>
            <pc:docMk/>
            <pc:sldMk cId="1095482632" sldId="259"/>
            <ac:spMk id="26" creationId="{E90A894A-AE60-4BD2-A8D1-87202AFC6591}"/>
          </ac:spMkLst>
        </pc:spChg>
        <pc:spChg chg="add del mod ord">
          <ac:chgData name="이 현승" userId="beca0b055ce0a2af" providerId="LiveId" clId="{961C18B7-EA20-4626-A715-40F1AA67ED66}" dt="2019-05-24T09:39:45.621" v="1817" actId="478"/>
          <ac:spMkLst>
            <pc:docMk/>
            <pc:sldMk cId="1095482632" sldId="259"/>
            <ac:spMk id="27" creationId="{BC24D4B6-FDD5-4F78-A8E7-4C56A9500231}"/>
          </ac:spMkLst>
        </pc:spChg>
        <pc:grpChg chg="add del mod">
          <ac:chgData name="이 현승" userId="beca0b055ce0a2af" providerId="LiveId" clId="{961C18B7-EA20-4626-A715-40F1AA67ED66}" dt="2019-05-24T10:52:58.744" v="2856" actId="165"/>
          <ac:grpSpMkLst>
            <pc:docMk/>
            <pc:sldMk cId="1095482632" sldId="259"/>
            <ac:grpSpMk id="2" creationId="{36A5259A-20A5-4C37-9691-36C6EBD00879}"/>
          </ac:grpSpMkLst>
        </pc:grpChg>
        <pc:picChg chg="add del mod">
          <ac:chgData name="이 현승" userId="beca0b055ce0a2af" providerId="LiveId" clId="{961C18B7-EA20-4626-A715-40F1AA67ED66}" dt="2019-05-24T09:23:35.996" v="1185" actId="478"/>
          <ac:picMkLst>
            <pc:docMk/>
            <pc:sldMk cId="1095482632" sldId="259"/>
            <ac:picMk id="5" creationId="{686B3B3D-7677-48F9-8674-EE2C91713342}"/>
          </ac:picMkLst>
        </pc:picChg>
        <pc:picChg chg="add del mod">
          <ac:chgData name="이 현승" userId="beca0b055ce0a2af" providerId="LiveId" clId="{961C18B7-EA20-4626-A715-40F1AA67ED66}" dt="2019-05-24T09:24:13.971" v="1222" actId="478"/>
          <ac:picMkLst>
            <pc:docMk/>
            <pc:sldMk cId="1095482632" sldId="259"/>
            <ac:picMk id="7" creationId="{B90A6C23-52BE-4C0E-9363-1357AA201715}"/>
          </ac:picMkLst>
        </pc:picChg>
        <pc:picChg chg="add del mod">
          <ac:chgData name="이 현승" userId="beca0b055ce0a2af" providerId="LiveId" clId="{961C18B7-EA20-4626-A715-40F1AA67ED66}" dt="2019-05-24T09:25:50.307" v="1240" actId="931"/>
          <ac:picMkLst>
            <pc:docMk/>
            <pc:sldMk cId="1095482632" sldId="259"/>
            <ac:picMk id="10" creationId="{F36021F4-B5CF-4C9F-8548-27A7F4D86E66}"/>
          </ac:picMkLst>
        </pc:picChg>
        <pc:picChg chg="add del">
          <ac:chgData name="이 현승" userId="beca0b055ce0a2af" providerId="LiveId" clId="{961C18B7-EA20-4626-A715-40F1AA67ED66}" dt="2019-05-24T09:23:48.594" v="1196" actId="26606"/>
          <ac:picMkLst>
            <pc:docMk/>
            <pc:sldMk cId="1095482632" sldId="259"/>
            <ac:picMk id="18" creationId="{75554383-98AF-4A47-BB65-705FAAA4BE6A}"/>
          </ac:picMkLst>
        </pc:picChg>
        <pc:picChg chg="add del">
          <ac:chgData name="이 현승" userId="beca0b055ce0a2af" providerId="LiveId" clId="{961C18B7-EA20-4626-A715-40F1AA67ED66}" dt="2019-05-24T09:23:49.610" v="1198" actId="26606"/>
          <ac:picMkLst>
            <pc:docMk/>
            <pc:sldMk cId="1095482632" sldId="259"/>
            <ac:picMk id="20" creationId="{CB607B98-7700-4DC9-8BE8-A876255F9C52}"/>
          </ac:picMkLst>
        </pc:picChg>
        <pc:picChg chg="add del">
          <ac:chgData name="이 현승" userId="beca0b055ce0a2af" providerId="LiveId" clId="{961C18B7-EA20-4626-A715-40F1AA67ED66}" dt="2019-05-24T09:24:35.543" v="1231" actId="26606"/>
          <ac:picMkLst>
            <pc:docMk/>
            <pc:sldMk cId="1095482632" sldId="259"/>
            <ac:picMk id="21" creationId="{CB607B98-7700-4DC9-8BE8-A876255F9C52}"/>
          </ac:picMkLst>
        </pc:picChg>
        <pc:picChg chg="add mod topLvl">
          <ac:chgData name="이 현승" userId="beca0b055ce0a2af" providerId="LiveId" clId="{961C18B7-EA20-4626-A715-40F1AA67ED66}" dt="2019-05-24T12:16:59.359" v="4462" actId="1076"/>
          <ac:picMkLst>
            <pc:docMk/>
            <pc:sldMk cId="1095482632" sldId="259"/>
            <ac:picMk id="22" creationId="{7B912F3B-06BD-40A5-88C6-796B7A469D47}"/>
          </ac:picMkLst>
        </pc:picChg>
        <pc:cxnChg chg="add del">
          <ac:chgData name="이 현승" userId="beca0b055ce0a2af" providerId="LiveId" clId="{961C18B7-EA20-4626-A715-40F1AA67ED66}" dt="2019-05-24T09:24:13.075" v="1221" actId="26606"/>
          <ac:cxnSpMkLst>
            <pc:docMk/>
            <pc:sldMk cId="1095482632" sldId="259"/>
            <ac:cxnSpMk id="9" creationId="{22F6364A-B358-4BEE-B158-0734D2C938D4}"/>
          </ac:cxnSpMkLst>
        </pc:cxnChg>
      </pc:sldChg>
      <pc:sldChg chg="addSp delSp modSp add">
        <pc:chgData name="이 현승" userId="beca0b055ce0a2af" providerId="LiveId" clId="{961C18B7-EA20-4626-A715-40F1AA67ED66}" dt="2019-05-24T12:08:07.010" v="4269" actId="339"/>
        <pc:sldMkLst>
          <pc:docMk/>
          <pc:sldMk cId="824365544" sldId="260"/>
        </pc:sldMkLst>
        <pc:spChg chg="del">
          <ac:chgData name="이 현승" userId="beca0b055ce0a2af" providerId="LiveId" clId="{961C18B7-EA20-4626-A715-40F1AA67ED66}" dt="2019-05-24T09:33:14.986" v="1337" actId="478"/>
          <ac:spMkLst>
            <pc:docMk/>
            <pc:sldMk cId="824365544" sldId="260"/>
            <ac:spMk id="2" creationId="{45E3BAC9-D826-4DBA-A317-EF2C1A954E92}"/>
          </ac:spMkLst>
        </pc:spChg>
        <pc:spChg chg="del">
          <ac:chgData name="이 현승" userId="beca0b055ce0a2af" providerId="LiveId" clId="{961C18B7-EA20-4626-A715-40F1AA67ED66}" dt="2019-05-24T09:33:15.405" v="1338" actId="478"/>
          <ac:spMkLst>
            <pc:docMk/>
            <pc:sldMk cId="824365544" sldId="260"/>
            <ac:spMk id="3" creationId="{5067D2AE-120E-4464-AAE4-7010994644DA}"/>
          </ac:spMkLst>
        </pc:spChg>
        <pc:spChg chg="add del mod">
          <ac:chgData name="이 현승" userId="beca0b055ce0a2af" providerId="LiveId" clId="{961C18B7-EA20-4626-A715-40F1AA67ED66}" dt="2019-05-24T10:04:41.672" v="2257" actId="478"/>
          <ac:spMkLst>
            <pc:docMk/>
            <pc:sldMk cId="824365544" sldId="260"/>
            <ac:spMk id="4" creationId="{511A95B3-8B59-4A86-985F-FD8D2E809A59}"/>
          </ac:spMkLst>
        </pc:spChg>
        <pc:spChg chg="add del mod">
          <ac:chgData name="이 현승" userId="beca0b055ce0a2af" providerId="LiveId" clId="{961C18B7-EA20-4626-A715-40F1AA67ED66}" dt="2019-05-24T11:18:17.367" v="3015" actId="478"/>
          <ac:spMkLst>
            <pc:docMk/>
            <pc:sldMk cId="824365544" sldId="260"/>
            <ac:spMk id="5" creationId="{0D58CF12-DE97-4A0F-A7B3-99BDD0428777}"/>
          </ac:spMkLst>
        </pc:spChg>
        <pc:spChg chg="add mod">
          <ac:chgData name="이 현승" userId="beca0b055ce0a2af" providerId="LiveId" clId="{961C18B7-EA20-4626-A715-40F1AA67ED66}" dt="2019-05-24T10:04:56.502" v="2316"/>
          <ac:spMkLst>
            <pc:docMk/>
            <pc:sldMk cId="824365544" sldId="260"/>
            <ac:spMk id="6" creationId="{47779EF8-9BB9-4DE3-B391-354F2F46AD3F}"/>
          </ac:spMkLst>
        </pc:spChg>
        <pc:spChg chg="add del mod">
          <ac:chgData name="이 현승" userId="beca0b055ce0a2af" providerId="LiveId" clId="{961C18B7-EA20-4626-A715-40F1AA67ED66}" dt="2019-05-24T11:26:49.993" v="3212" actId="478"/>
          <ac:spMkLst>
            <pc:docMk/>
            <pc:sldMk cId="824365544" sldId="260"/>
            <ac:spMk id="9" creationId="{4D8E1827-E525-4B4D-B4BD-1DFCF374C73E}"/>
          </ac:spMkLst>
        </pc:spChg>
        <pc:spChg chg="add del mod">
          <ac:chgData name="이 현승" userId="beca0b055ce0a2af" providerId="LiveId" clId="{961C18B7-EA20-4626-A715-40F1AA67ED66}" dt="2019-05-24T11:27:22.629" v="3277" actId="478"/>
          <ac:spMkLst>
            <pc:docMk/>
            <pc:sldMk cId="824365544" sldId="260"/>
            <ac:spMk id="10" creationId="{FF0D3BBA-6435-44D6-8EB6-E288EE11527E}"/>
          </ac:spMkLst>
        </pc:spChg>
        <pc:spChg chg="add del mod">
          <ac:chgData name="이 현승" userId="beca0b055ce0a2af" providerId="LiveId" clId="{961C18B7-EA20-4626-A715-40F1AA67ED66}" dt="2019-05-24T11:27:16.002" v="3260" actId="478"/>
          <ac:spMkLst>
            <pc:docMk/>
            <pc:sldMk cId="824365544" sldId="260"/>
            <ac:spMk id="11" creationId="{EE50B7A2-D620-4B05-8026-DF2DFC743CC7}"/>
          </ac:spMkLst>
        </pc:spChg>
        <pc:spChg chg="add del mod">
          <ac:chgData name="이 현승" userId="beca0b055ce0a2af" providerId="LiveId" clId="{961C18B7-EA20-4626-A715-40F1AA67ED66}" dt="2019-05-24T11:27:24.329" v="3278" actId="478"/>
          <ac:spMkLst>
            <pc:docMk/>
            <pc:sldMk cId="824365544" sldId="260"/>
            <ac:spMk id="12" creationId="{AC279F5A-14E3-4478-B3B1-13EDB4DC8895}"/>
          </ac:spMkLst>
        </pc:spChg>
        <pc:spChg chg="add del mod">
          <ac:chgData name="이 현승" userId="beca0b055ce0a2af" providerId="LiveId" clId="{961C18B7-EA20-4626-A715-40F1AA67ED66}" dt="2019-05-24T11:27:54.172" v="3292" actId="478"/>
          <ac:spMkLst>
            <pc:docMk/>
            <pc:sldMk cId="824365544" sldId="260"/>
            <ac:spMk id="13" creationId="{266E8194-31FE-4EAC-84F7-B71E0F8038DC}"/>
          </ac:spMkLst>
        </pc:spChg>
        <pc:spChg chg="add mod">
          <ac:chgData name="이 현승" userId="beca0b055ce0a2af" providerId="LiveId" clId="{961C18B7-EA20-4626-A715-40F1AA67ED66}" dt="2019-05-24T11:30:13.687" v="3328" actId="1076"/>
          <ac:spMkLst>
            <pc:docMk/>
            <pc:sldMk cId="824365544" sldId="260"/>
            <ac:spMk id="14" creationId="{AD9B61DB-1A41-4324-9FD4-A116EA5A28F2}"/>
          </ac:spMkLst>
        </pc:spChg>
        <pc:spChg chg="add mod">
          <ac:chgData name="이 현승" userId="beca0b055ce0a2af" providerId="LiveId" clId="{961C18B7-EA20-4626-A715-40F1AA67ED66}" dt="2019-05-24T11:30:18.415" v="3329" actId="1076"/>
          <ac:spMkLst>
            <pc:docMk/>
            <pc:sldMk cId="824365544" sldId="260"/>
            <ac:spMk id="15" creationId="{0275028E-1A11-4695-B740-1C4E7AC44828}"/>
          </ac:spMkLst>
        </pc:spChg>
        <pc:spChg chg="add mod">
          <ac:chgData name="이 현승" userId="beca0b055ce0a2af" providerId="LiveId" clId="{961C18B7-EA20-4626-A715-40F1AA67ED66}" dt="2019-05-24T11:36:46.029" v="3371" actId="255"/>
          <ac:spMkLst>
            <pc:docMk/>
            <pc:sldMk cId="824365544" sldId="260"/>
            <ac:spMk id="16" creationId="{AA8530CE-5CFC-4BD2-89E8-F13402E67FC1}"/>
          </ac:spMkLst>
        </pc:spChg>
        <pc:spChg chg="add mod">
          <ac:chgData name="이 현승" userId="beca0b055ce0a2af" providerId="LiveId" clId="{961C18B7-EA20-4626-A715-40F1AA67ED66}" dt="2019-05-24T12:08:07.010" v="4269" actId="339"/>
          <ac:spMkLst>
            <pc:docMk/>
            <pc:sldMk cId="824365544" sldId="260"/>
            <ac:spMk id="17" creationId="{023FF257-70D6-4E76-AFFA-9EF0BC97C038}"/>
          </ac:spMkLst>
        </pc:spChg>
        <pc:spChg chg="add mod">
          <ac:chgData name="이 현승" userId="beca0b055ce0a2af" providerId="LiveId" clId="{961C18B7-EA20-4626-A715-40F1AA67ED66}" dt="2019-05-24T11:30:21.447" v="3330" actId="1076"/>
          <ac:spMkLst>
            <pc:docMk/>
            <pc:sldMk cId="824365544" sldId="260"/>
            <ac:spMk id="18" creationId="{93FF3DE4-3741-409A-9AEF-EB0E79E6EAA2}"/>
          </ac:spMkLst>
        </pc:spChg>
        <pc:picChg chg="add mod">
          <ac:chgData name="이 현승" userId="beca0b055ce0a2af" providerId="LiveId" clId="{961C18B7-EA20-4626-A715-40F1AA67ED66}" dt="2019-05-24T11:28:24.983" v="3307" actId="1076"/>
          <ac:picMkLst>
            <pc:docMk/>
            <pc:sldMk cId="824365544" sldId="260"/>
            <ac:picMk id="3" creationId="{0929C60E-AA5A-4FAB-8C53-2494F130B594}"/>
          </ac:picMkLst>
        </pc:picChg>
        <pc:picChg chg="add mod">
          <ac:chgData name="이 현승" userId="beca0b055ce0a2af" providerId="LiveId" clId="{961C18B7-EA20-4626-A715-40F1AA67ED66}" dt="2019-05-24T11:27:49.093" v="3290" actId="1036"/>
          <ac:picMkLst>
            <pc:docMk/>
            <pc:sldMk cId="824365544" sldId="260"/>
            <ac:picMk id="8" creationId="{8E905C99-D374-406A-B010-DCE7D060699F}"/>
          </ac:picMkLst>
        </pc:picChg>
      </pc:sldChg>
      <pc:sldChg chg="addSp delSp modSp add">
        <pc:chgData name="이 현승" userId="beca0b055ce0a2af" providerId="LiveId" clId="{961C18B7-EA20-4626-A715-40F1AA67ED66}" dt="2019-05-24T10:05:03.582" v="2349"/>
        <pc:sldMkLst>
          <pc:docMk/>
          <pc:sldMk cId="1654609684" sldId="261"/>
        </pc:sldMkLst>
        <pc:spChg chg="del">
          <ac:chgData name="이 현승" userId="beca0b055ce0a2af" providerId="LiveId" clId="{961C18B7-EA20-4626-A715-40F1AA67ED66}" dt="2019-05-24T09:41:16" v="1827" actId="478"/>
          <ac:spMkLst>
            <pc:docMk/>
            <pc:sldMk cId="1654609684" sldId="261"/>
            <ac:spMk id="2" creationId="{57EF698D-6974-441F-BAE0-0C76E82AF492}"/>
          </ac:spMkLst>
        </pc:spChg>
        <pc:spChg chg="del">
          <ac:chgData name="이 현승" userId="beca0b055ce0a2af" providerId="LiveId" clId="{961C18B7-EA20-4626-A715-40F1AA67ED66}" dt="2019-05-24T09:41:16" v="1827" actId="478"/>
          <ac:spMkLst>
            <pc:docMk/>
            <pc:sldMk cId="1654609684" sldId="261"/>
            <ac:spMk id="3" creationId="{D39A80FB-91A9-4A96-9004-D3A8465374F7}"/>
          </ac:spMkLst>
        </pc:spChg>
        <pc:spChg chg="add del mod">
          <ac:chgData name="이 현승" userId="beca0b055ce0a2af" providerId="LiveId" clId="{961C18B7-EA20-4626-A715-40F1AA67ED66}" dt="2019-05-24T10:04:37.568" v="2255" actId="478"/>
          <ac:spMkLst>
            <pc:docMk/>
            <pc:sldMk cId="1654609684" sldId="261"/>
            <ac:spMk id="4" creationId="{202E3FBC-1594-49C4-9B92-8F5A5A269630}"/>
          </ac:spMkLst>
        </pc:spChg>
        <pc:spChg chg="add mod">
          <ac:chgData name="이 현승" userId="beca0b055ce0a2af" providerId="LiveId" clId="{961C18B7-EA20-4626-A715-40F1AA67ED66}" dt="2019-05-24T10:05:03.582" v="2349"/>
          <ac:spMkLst>
            <pc:docMk/>
            <pc:sldMk cId="1654609684" sldId="261"/>
            <ac:spMk id="5" creationId="{DAD7A209-A0CC-412D-9975-AEF2495ECE77}"/>
          </ac:spMkLst>
        </pc:spChg>
        <pc:picChg chg="add mod">
          <ac:chgData name="이 현승" userId="beca0b055ce0a2af" providerId="LiveId" clId="{961C18B7-EA20-4626-A715-40F1AA67ED66}" dt="2019-05-24T09:51:11.542" v="1925" actId="1076"/>
          <ac:picMkLst>
            <pc:docMk/>
            <pc:sldMk cId="1654609684" sldId="261"/>
            <ac:picMk id="2050" creationId="{F11B0961-6AAC-4515-B4EE-D271A8D013FA}"/>
          </ac:picMkLst>
        </pc:picChg>
      </pc:sldChg>
      <pc:sldChg chg="addSp delSp modSp add">
        <pc:chgData name="이 현승" userId="beca0b055ce0a2af" providerId="LiveId" clId="{961C18B7-EA20-4626-A715-40F1AA67ED66}" dt="2019-05-24T12:04:19.258" v="4048" actId="1076"/>
        <pc:sldMkLst>
          <pc:docMk/>
          <pc:sldMk cId="649963471" sldId="262"/>
        </pc:sldMkLst>
        <pc:spChg chg="del">
          <ac:chgData name="이 현승" userId="beca0b055ce0a2af" providerId="LiveId" clId="{961C18B7-EA20-4626-A715-40F1AA67ED66}" dt="2019-05-24T09:50:44.299" v="1920" actId="478"/>
          <ac:spMkLst>
            <pc:docMk/>
            <pc:sldMk cId="649963471" sldId="262"/>
            <ac:spMk id="2" creationId="{41108BC6-5F34-4633-BA79-569FF32F0D09}"/>
          </ac:spMkLst>
        </pc:spChg>
        <pc:spChg chg="add mod">
          <ac:chgData name="이 현승" userId="beca0b055ce0a2af" providerId="LiveId" clId="{961C18B7-EA20-4626-A715-40F1AA67ED66}" dt="2019-05-24T12:04:01.773" v="4044" actId="1076"/>
          <ac:spMkLst>
            <pc:docMk/>
            <pc:sldMk cId="649963471" sldId="262"/>
            <ac:spMk id="2" creationId="{D1E033B0-4DB5-493D-B427-6D513012F9C4}"/>
          </ac:spMkLst>
        </pc:spChg>
        <pc:spChg chg="add mod ord">
          <ac:chgData name="이 현승" userId="beca0b055ce0a2af" providerId="LiveId" clId="{961C18B7-EA20-4626-A715-40F1AA67ED66}" dt="2019-05-24T12:03:46.700" v="4042" actId="339"/>
          <ac:spMkLst>
            <pc:docMk/>
            <pc:sldMk cId="649963471" sldId="262"/>
            <ac:spMk id="3" creationId="{55E69B45-BD80-4806-A4BE-CDD71220532A}"/>
          </ac:spMkLst>
        </pc:spChg>
        <pc:spChg chg="del">
          <ac:chgData name="이 현승" userId="beca0b055ce0a2af" providerId="LiveId" clId="{961C18B7-EA20-4626-A715-40F1AA67ED66}" dt="2019-05-24T09:50:44.299" v="1920" actId="478"/>
          <ac:spMkLst>
            <pc:docMk/>
            <pc:sldMk cId="649963471" sldId="262"/>
            <ac:spMk id="3" creationId="{FEBEC4F9-EC60-45D0-AAEC-2F2681F0EA68}"/>
          </ac:spMkLst>
        </pc:spChg>
        <pc:spChg chg="add mod">
          <ac:chgData name="이 현승" userId="beca0b055ce0a2af" providerId="LiveId" clId="{961C18B7-EA20-4626-A715-40F1AA67ED66}" dt="2019-05-24T12:04:19.258" v="4048" actId="1076"/>
          <ac:spMkLst>
            <pc:docMk/>
            <pc:sldMk cId="649963471" sldId="262"/>
            <ac:spMk id="4" creationId="{06104CB1-6A7C-49BA-9A30-B79438B4C72C}"/>
          </ac:spMkLst>
        </pc:spChg>
        <pc:spChg chg="add del mod">
          <ac:chgData name="이 현승" userId="beca0b055ce0a2af" providerId="LiveId" clId="{961C18B7-EA20-4626-A715-40F1AA67ED66}" dt="2019-05-24T11:13:35.533" v="2944" actId="478"/>
          <ac:spMkLst>
            <pc:docMk/>
            <pc:sldMk cId="649963471" sldId="262"/>
            <ac:spMk id="11" creationId="{E2166C90-6C0A-499B-B2FE-DA6AAF72BF83}"/>
          </ac:spMkLst>
        </pc:spChg>
        <pc:spChg chg="add mod">
          <ac:chgData name="이 현승" userId="beca0b055ce0a2af" providerId="LiveId" clId="{961C18B7-EA20-4626-A715-40F1AA67ED66}" dt="2019-05-24T12:04:09.833" v="4046" actId="1076"/>
          <ac:spMkLst>
            <pc:docMk/>
            <pc:sldMk cId="649963471" sldId="262"/>
            <ac:spMk id="12" creationId="{9FBF2BFB-66D2-4BAB-8991-DDD4FDD53956}"/>
          </ac:spMkLst>
        </pc:spChg>
        <pc:picChg chg="add del mod">
          <ac:chgData name="이 현승" userId="beca0b055ce0a2af" providerId="LiveId" clId="{961C18B7-EA20-4626-A715-40F1AA67ED66}" dt="2019-05-24T10:31:08.316" v="2568" actId="478"/>
          <ac:picMkLst>
            <pc:docMk/>
            <pc:sldMk cId="649963471" sldId="262"/>
            <ac:picMk id="6" creationId="{29F3F70F-1260-4F6F-AA0F-127849ECCFAA}"/>
          </ac:picMkLst>
        </pc:picChg>
        <pc:picChg chg="add del mod">
          <ac:chgData name="이 현승" userId="beca0b055ce0a2af" providerId="LiveId" clId="{961C18B7-EA20-4626-A715-40F1AA67ED66}" dt="2019-05-24T10:34:27.731" v="2578" actId="478"/>
          <ac:picMkLst>
            <pc:docMk/>
            <pc:sldMk cId="649963471" sldId="262"/>
            <ac:picMk id="8" creationId="{4873BD6E-2320-4CDB-8C50-00F51F970DE2}"/>
          </ac:picMkLst>
        </pc:picChg>
        <pc:picChg chg="add del mod">
          <ac:chgData name="이 현승" userId="beca0b055ce0a2af" providerId="LiveId" clId="{961C18B7-EA20-4626-A715-40F1AA67ED66}" dt="2019-05-24T10:36:55.009" v="2592" actId="478"/>
          <ac:picMkLst>
            <pc:docMk/>
            <pc:sldMk cId="649963471" sldId="262"/>
            <ac:picMk id="10" creationId="{0D98C776-8F73-46B4-84AC-0C6BC9DA0CDB}"/>
          </ac:picMkLst>
        </pc:picChg>
      </pc:sldChg>
      <pc:sldChg chg="addSp delSp modSp add">
        <pc:chgData name="이 현승" userId="beca0b055ce0a2af" providerId="LiveId" clId="{961C18B7-EA20-4626-A715-40F1AA67ED66}" dt="2019-05-24T12:12:32.975" v="4405" actId="1076"/>
        <pc:sldMkLst>
          <pc:docMk/>
          <pc:sldMk cId="2570472232" sldId="263"/>
        </pc:sldMkLst>
        <pc:spChg chg="del">
          <ac:chgData name="이 현승" userId="beca0b055ce0a2af" providerId="LiveId" clId="{961C18B7-EA20-4626-A715-40F1AA67ED66}" dt="2019-05-24T09:41:36.286" v="1859" actId="478"/>
          <ac:spMkLst>
            <pc:docMk/>
            <pc:sldMk cId="2570472232" sldId="263"/>
            <ac:spMk id="2" creationId="{138E2D66-37CB-4571-93D2-F57757044BA6}"/>
          </ac:spMkLst>
        </pc:spChg>
        <pc:spChg chg="add del mod">
          <ac:chgData name="이 현승" userId="beca0b055ce0a2af" providerId="LiveId" clId="{961C18B7-EA20-4626-A715-40F1AA67ED66}" dt="2019-05-24T10:38:00.889" v="2603" actId="478"/>
          <ac:spMkLst>
            <pc:docMk/>
            <pc:sldMk cId="2570472232" sldId="263"/>
            <ac:spMk id="2" creationId="{8A2B964E-7F16-4935-B142-B2082FD10298}"/>
          </ac:spMkLst>
        </pc:spChg>
        <pc:spChg chg="add mod">
          <ac:chgData name="이 현승" userId="beca0b055ce0a2af" providerId="LiveId" clId="{961C18B7-EA20-4626-A715-40F1AA67ED66}" dt="2019-05-24T10:05:07.672" v="2365"/>
          <ac:spMkLst>
            <pc:docMk/>
            <pc:sldMk cId="2570472232" sldId="263"/>
            <ac:spMk id="3" creationId="{89F98CB1-FEDB-46F5-B502-34571BEFD2C9}"/>
          </ac:spMkLst>
        </pc:spChg>
        <pc:spChg chg="del">
          <ac:chgData name="이 현승" userId="beca0b055ce0a2af" providerId="LiveId" clId="{961C18B7-EA20-4626-A715-40F1AA67ED66}" dt="2019-05-24T09:41:36.286" v="1859" actId="478"/>
          <ac:spMkLst>
            <pc:docMk/>
            <pc:sldMk cId="2570472232" sldId="263"/>
            <ac:spMk id="3" creationId="{8F7F922A-301E-44A9-B13C-DB1C5988A8C9}"/>
          </ac:spMkLst>
        </pc:spChg>
        <pc:spChg chg="add del mod">
          <ac:chgData name="이 현승" userId="beca0b055ce0a2af" providerId="LiveId" clId="{961C18B7-EA20-4626-A715-40F1AA67ED66}" dt="2019-05-24T10:04:34.623" v="2253" actId="478"/>
          <ac:spMkLst>
            <pc:docMk/>
            <pc:sldMk cId="2570472232" sldId="263"/>
            <ac:spMk id="4" creationId="{8AD8D5A2-D617-49A6-B03E-CB10185207A9}"/>
          </ac:spMkLst>
        </pc:spChg>
        <pc:spChg chg="add del mod">
          <ac:chgData name="이 현승" userId="beca0b055ce0a2af" providerId="LiveId" clId="{961C18B7-EA20-4626-A715-40F1AA67ED66}" dt="2019-05-24T10:38:27.355" v="2608" actId="478"/>
          <ac:spMkLst>
            <pc:docMk/>
            <pc:sldMk cId="2570472232" sldId="263"/>
            <ac:spMk id="5" creationId="{C43555D9-16D9-402B-BBE0-8F66FD60112E}"/>
          </ac:spMkLst>
        </pc:spChg>
        <pc:spChg chg="add del mod">
          <ac:chgData name="이 현승" userId="beca0b055ce0a2af" providerId="LiveId" clId="{961C18B7-EA20-4626-A715-40F1AA67ED66}" dt="2019-05-24T10:41:05.219" v="2646" actId="478"/>
          <ac:spMkLst>
            <pc:docMk/>
            <pc:sldMk cId="2570472232" sldId="263"/>
            <ac:spMk id="6" creationId="{D8FF1245-B53D-47FD-9EC9-AD139F73568C}"/>
          </ac:spMkLst>
        </pc:spChg>
        <pc:spChg chg="add mod">
          <ac:chgData name="이 현승" userId="beca0b055ce0a2af" providerId="LiveId" clId="{961C18B7-EA20-4626-A715-40F1AA67ED66}" dt="2019-05-24T12:12:09.640" v="4400" actId="1076"/>
          <ac:spMkLst>
            <pc:docMk/>
            <pc:sldMk cId="2570472232" sldId="263"/>
            <ac:spMk id="6" creationId="{ED6E52E0-4407-4227-99C8-1657A34C0B7E}"/>
          </ac:spMkLst>
        </pc:spChg>
        <pc:spChg chg="add del mod">
          <ac:chgData name="이 현승" userId="beca0b055ce0a2af" providerId="LiveId" clId="{961C18B7-EA20-4626-A715-40F1AA67ED66}" dt="2019-05-24T10:48:07.531" v="2752" actId="478"/>
          <ac:spMkLst>
            <pc:docMk/>
            <pc:sldMk cId="2570472232" sldId="263"/>
            <ac:spMk id="7" creationId="{45881074-8DB1-44FB-9650-DE42C5B85722}"/>
          </ac:spMkLst>
        </pc:spChg>
        <pc:spChg chg="add del mod">
          <ac:chgData name="이 현승" userId="beca0b055ce0a2af" providerId="LiveId" clId="{961C18B7-EA20-4626-A715-40F1AA67ED66}" dt="2019-05-24T12:00:12.814" v="3739" actId="478"/>
          <ac:spMkLst>
            <pc:docMk/>
            <pc:sldMk cId="2570472232" sldId="263"/>
            <ac:spMk id="10" creationId="{289123E1-09AA-440A-A575-71E016B8270F}"/>
          </ac:spMkLst>
        </pc:spChg>
        <pc:spChg chg="add del mod">
          <ac:chgData name="이 현승" userId="beca0b055ce0a2af" providerId="LiveId" clId="{961C18B7-EA20-4626-A715-40F1AA67ED66}" dt="2019-05-24T11:51:11.271" v="3572" actId="478"/>
          <ac:spMkLst>
            <pc:docMk/>
            <pc:sldMk cId="2570472232" sldId="263"/>
            <ac:spMk id="10" creationId="{4486E91C-378B-4693-9267-AE463A3ECDC8}"/>
          </ac:spMkLst>
        </pc:spChg>
        <pc:spChg chg="add mod">
          <ac:chgData name="이 현승" userId="beca0b055ce0a2af" providerId="LiveId" clId="{961C18B7-EA20-4626-A715-40F1AA67ED66}" dt="2019-05-24T12:12:26.567" v="4404" actId="1076"/>
          <ac:spMkLst>
            <pc:docMk/>
            <pc:sldMk cId="2570472232" sldId="263"/>
            <ac:spMk id="11" creationId="{4BA7912F-3DBB-425A-816B-FE6B26067C06}"/>
          </ac:spMkLst>
        </pc:spChg>
        <pc:spChg chg="add mod">
          <ac:chgData name="이 현승" userId="beca0b055ce0a2af" providerId="LiveId" clId="{961C18B7-EA20-4626-A715-40F1AA67ED66}" dt="2019-05-24T12:12:22.648" v="4403" actId="1076"/>
          <ac:spMkLst>
            <pc:docMk/>
            <pc:sldMk cId="2570472232" sldId="263"/>
            <ac:spMk id="12" creationId="{D295519B-B60D-4EB8-AF30-8CD338BDEA86}"/>
          </ac:spMkLst>
        </pc:spChg>
        <pc:spChg chg="add mod">
          <ac:chgData name="이 현승" userId="beca0b055ce0a2af" providerId="LiveId" clId="{961C18B7-EA20-4626-A715-40F1AA67ED66}" dt="2019-05-24T12:12:32.975" v="4405" actId="1076"/>
          <ac:spMkLst>
            <pc:docMk/>
            <pc:sldMk cId="2570472232" sldId="263"/>
            <ac:spMk id="13" creationId="{B7B375E5-E562-4CAA-BB01-04181CCBACFC}"/>
          </ac:spMkLst>
        </pc:spChg>
        <pc:spChg chg="add mod">
          <ac:chgData name="이 현승" userId="beca0b055ce0a2af" providerId="LiveId" clId="{961C18B7-EA20-4626-A715-40F1AA67ED66}" dt="2019-05-24T12:08:15.049" v="4270" actId="1076"/>
          <ac:spMkLst>
            <pc:docMk/>
            <pc:sldMk cId="2570472232" sldId="263"/>
            <ac:spMk id="14" creationId="{BFC64F35-F652-442E-82CB-1E458C5807EB}"/>
          </ac:spMkLst>
        </pc:spChg>
        <pc:spChg chg="add mod">
          <ac:chgData name="이 현승" userId="beca0b055ce0a2af" providerId="LiveId" clId="{961C18B7-EA20-4626-A715-40F1AA67ED66}" dt="2019-05-24T12:08:44.648" v="4299" actId="14100"/>
          <ac:spMkLst>
            <pc:docMk/>
            <pc:sldMk cId="2570472232" sldId="263"/>
            <ac:spMk id="15" creationId="{226BEE9B-63DB-44A1-9688-BB478AF69FF7}"/>
          </ac:spMkLst>
        </pc:spChg>
        <pc:spChg chg="add mod">
          <ac:chgData name="이 현승" userId="beca0b055ce0a2af" providerId="LiveId" clId="{961C18B7-EA20-4626-A715-40F1AA67ED66}" dt="2019-05-24T12:08:50.312" v="4305" actId="20577"/>
          <ac:spMkLst>
            <pc:docMk/>
            <pc:sldMk cId="2570472232" sldId="263"/>
            <ac:spMk id="16" creationId="{ABE5C67F-8ACD-4EEE-A8C0-1CEA4FD7AF11}"/>
          </ac:spMkLst>
        </pc:spChg>
        <pc:spChg chg="add mod">
          <ac:chgData name="이 현승" userId="beca0b055ce0a2af" providerId="LiveId" clId="{961C18B7-EA20-4626-A715-40F1AA67ED66}" dt="2019-05-24T12:09:00.152" v="4317" actId="14100"/>
          <ac:spMkLst>
            <pc:docMk/>
            <pc:sldMk cId="2570472232" sldId="263"/>
            <ac:spMk id="17" creationId="{207F72AF-4A31-4CC3-8FA6-2A949D96883D}"/>
          </ac:spMkLst>
        </pc:spChg>
        <pc:graphicFrameChg chg="add mod modGraphic">
          <ac:chgData name="이 현승" userId="beca0b055ce0a2af" providerId="LiveId" clId="{961C18B7-EA20-4626-A715-40F1AA67ED66}" dt="2019-05-24T11:57:58.522" v="3664" actId="1076"/>
          <ac:graphicFrameMkLst>
            <pc:docMk/>
            <pc:sldMk cId="2570472232" sldId="263"/>
            <ac:graphicFrameMk id="2" creationId="{7FF52AEF-FAE8-431E-AC5C-2677C492F601}"/>
          </ac:graphicFrameMkLst>
        </pc:graphicFrameChg>
        <pc:graphicFrameChg chg="add mod modGraphic">
          <ac:chgData name="이 현승" userId="beca0b055ce0a2af" providerId="LiveId" clId="{961C18B7-EA20-4626-A715-40F1AA67ED66}" dt="2019-05-24T11:57:48.018" v="3662" actId="1076"/>
          <ac:graphicFrameMkLst>
            <pc:docMk/>
            <pc:sldMk cId="2570472232" sldId="263"/>
            <ac:graphicFrameMk id="4" creationId="{FF9CA94A-8B0F-4514-8052-64A7BB9D7D96}"/>
          </ac:graphicFrameMkLst>
        </pc:graphicFrameChg>
        <pc:graphicFrameChg chg="add mod modGraphic">
          <ac:chgData name="이 현승" userId="beca0b055ce0a2af" providerId="LiveId" clId="{961C18B7-EA20-4626-A715-40F1AA67ED66}" dt="2019-05-24T11:57:50.922" v="3663" actId="1076"/>
          <ac:graphicFrameMkLst>
            <pc:docMk/>
            <pc:sldMk cId="2570472232" sldId="263"/>
            <ac:graphicFrameMk id="5" creationId="{6267D28D-3040-4AC5-B4A0-78A0EA0A11F5}"/>
          </ac:graphicFrameMkLst>
        </pc:graphicFrameChg>
        <pc:graphicFrameChg chg="add mod modGraphic">
          <ac:chgData name="이 현승" userId="beca0b055ce0a2af" providerId="LiveId" clId="{961C18B7-EA20-4626-A715-40F1AA67ED66}" dt="2019-05-24T12:01:26.930" v="3803" actId="1076"/>
          <ac:graphicFrameMkLst>
            <pc:docMk/>
            <pc:sldMk cId="2570472232" sldId="263"/>
            <ac:graphicFrameMk id="9" creationId="{F0F2244B-54BF-471B-963D-03D3B759669C}"/>
          </ac:graphicFrameMkLst>
        </pc:graphicFrameChg>
      </pc:sldChg>
      <pc:sldChg chg="addSp delSp modSp add">
        <pc:chgData name="이 현승" userId="beca0b055ce0a2af" providerId="LiveId" clId="{961C18B7-EA20-4626-A715-40F1AA67ED66}" dt="2019-05-24T11:48:51.859" v="3548" actId="14100"/>
        <pc:sldMkLst>
          <pc:docMk/>
          <pc:sldMk cId="332560037" sldId="264"/>
        </pc:sldMkLst>
        <pc:spChg chg="del">
          <ac:chgData name="이 현승" userId="beca0b055ce0a2af" providerId="LiveId" clId="{961C18B7-EA20-4626-A715-40F1AA67ED66}" dt="2019-05-24T09:42:05.401" v="1881" actId="478"/>
          <ac:spMkLst>
            <pc:docMk/>
            <pc:sldMk cId="332560037" sldId="264"/>
            <ac:spMk id="2" creationId="{A7A91C5D-C4FA-434C-ADCE-917186066245}"/>
          </ac:spMkLst>
        </pc:spChg>
        <pc:spChg chg="del">
          <ac:chgData name="이 현승" userId="beca0b055ce0a2af" providerId="LiveId" clId="{961C18B7-EA20-4626-A715-40F1AA67ED66}" dt="2019-05-24T09:42:05.401" v="1881" actId="478"/>
          <ac:spMkLst>
            <pc:docMk/>
            <pc:sldMk cId="332560037" sldId="264"/>
            <ac:spMk id="3" creationId="{12B69D2E-4B18-4C7D-93E4-4AE4F3475805}"/>
          </ac:spMkLst>
        </pc:spChg>
        <pc:spChg chg="add mod">
          <ac:chgData name="이 현승" userId="beca0b055ce0a2af" providerId="LiveId" clId="{961C18B7-EA20-4626-A715-40F1AA67ED66}" dt="2019-05-24T10:05:09.755" v="2369" actId="20577"/>
          <ac:spMkLst>
            <pc:docMk/>
            <pc:sldMk cId="332560037" sldId="264"/>
            <ac:spMk id="3" creationId="{1FB85052-CF9F-48B5-B297-DD5619DC1A70}"/>
          </ac:spMkLst>
        </pc:spChg>
        <pc:spChg chg="add del mod">
          <ac:chgData name="이 현승" userId="beca0b055ce0a2af" providerId="LiveId" clId="{961C18B7-EA20-4626-A715-40F1AA67ED66}" dt="2019-05-24T10:04:31.564" v="2251" actId="478"/>
          <ac:spMkLst>
            <pc:docMk/>
            <pc:sldMk cId="332560037" sldId="264"/>
            <ac:spMk id="4" creationId="{645DC011-801C-4C87-9D18-7B52FC0898CA}"/>
          </ac:spMkLst>
        </pc:spChg>
        <pc:picChg chg="add mod">
          <ac:chgData name="이 현승" userId="beca0b055ce0a2af" providerId="LiveId" clId="{961C18B7-EA20-4626-A715-40F1AA67ED66}" dt="2019-05-24T11:48:49.404" v="3547" actId="1076"/>
          <ac:picMkLst>
            <pc:docMk/>
            <pc:sldMk cId="332560037" sldId="264"/>
            <ac:picMk id="5" creationId="{264FD85E-D11D-465F-82DE-4B95445BE32F}"/>
          </ac:picMkLst>
        </pc:picChg>
        <pc:picChg chg="add mod">
          <ac:chgData name="이 현승" userId="beca0b055ce0a2af" providerId="LiveId" clId="{961C18B7-EA20-4626-A715-40F1AA67ED66}" dt="2019-05-24T11:48:35.564" v="3544" actId="1076"/>
          <ac:picMkLst>
            <pc:docMk/>
            <pc:sldMk cId="332560037" sldId="264"/>
            <ac:picMk id="6" creationId="{4D1D2EB2-6829-4A2B-AF76-2A4DA2020C10}"/>
          </ac:picMkLst>
        </pc:picChg>
        <pc:picChg chg="add del">
          <ac:chgData name="이 현승" userId="beca0b055ce0a2af" providerId="LiveId" clId="{961C18B7-EA20-4626-A715-40F1AA67ED66}" dt="2019-05-24T11:37:38.415" v="3384"/>
          <ac:picMkLst>
            <pc:docMk/>
            <pc:sldMk cId="332560037" sldId="264"/>
            <ac:picMk id="8" creationId="{A8A31AA3-A0F4-45DA-9B54-5AA79CDDF11E}"/>
          </ac:picMkLst>
        </pc:picChg>
        <pc:picChg chg="add del mod">
          <ac:chgData name="이 현승" userId="beca0b055ce0a2af" providerId="LiveId" clId="{961C18B7-EA20-4626-A715-40F1AA67ED66}" dt="2019-05-24T11:37:35.549" v="3382"/>
          <ac:picMkLst>
            <pc:docMk/>
            <pc:sldMk cId="332560037" sldId="264"/>
            <ac:picMk id="9" creationId="{B8A50874-2389-407E-A04F-B31C42F64982}"/>
          </ac:picMkLst>
        </pc:picChg>
        <pc:picChg chg="add del mod ord">
          <ac:chgData name="이 현승" userId="beca0b055ce0a2af" providerId="LiveId" clId="{961C18B7-EA20-4626-A715-40F1AA67ED66}" dt="2019-05-24T11:44:44.341" v="3495" actId="478"/>
          <ac:picMkLst>
            <pc:docMk/>
            <pc:sldMk cId="332560037" sldId="264"/>
            <ac:picMk id="10" creationId="{738B8511-D19C-4153-89E6-35B3A3AA18DA}"/>
          </ac:picMkLst>
        </pc:picChg>
        <pc:picChg chg="add del mod ord">
          <ac:chgData name="이 현승" userId="beca0b055ce0a2af" providerId="LiveId" clId="{961C18B7-EA20-4626-A715-40F1AA67ED66}" dt="2019-05-24T11:44:05.680" v="3483"/>
          <ac:picMkLst>
            <pc:docMk/>
            <pc:sldMk cId="332560037" sldId="264"/>
            <ac:picMk id="11" creationId="{6687B674-5F79-4BD7-B422-EAED71CEFF5F}"/>
          </ac:picMkLst>
        </pc:picChg>
        <pc:picChg chg="add del mod">
          <ac:chgData name="이 현승" userId="beca0b055ce0a2af" providerId="LiveId" clId="{961C18B7-EA20-4626-A715-40F1AA67ED66}" dt="2019-05-24T11:45:10.280" v="3502" actId="478"/>
          <ac:picMkLst>
            <pc:docMk/>
            <pc:sldMk cId="332560037" sldId="264"/>
            <ac:picMk id="12" creationId="{D9DFB8B4-ACD9-4F50-ADF0-BAE9E717C53C}"/>
          </ac:picMkLst>
        </pc:picChg>
        <pc:picChg chg="add del mod">
          <ac:chgData name="이 현승" userId="beca0b055ce0a2af" providerId="LiveId" clId="{961C18B7-EA20-4626-A715-40F1AA67ED66}" dt="2019-05-24T11:37:25.189" v="3377"/>
          <ac:picMkLst>
            <pc:docMk/>
            <pc:sldMk cId="332560037" sldId="264"/>
            <ac:picMk id="1026" creationId="{B669357F-17DA-4AEF-BA3D-1E9AF616E937}"/>
          </ac:picMkLst>
        </pc:picChg>
        <pc:picChg chg="add del">
          <ac:chgData name="이 현승" userId="beca0b055ce0a2af" providerId="LiveId" clId="{961C18B7-EA20-4626-A715-40F1AA67ED66}" dt="2019-05-24T11:37:23.658" v="3375"/>
          <ac:picMkLst>
            <pc:docMk/>
            <pc:sldMk cId="332560037" sldId="264"/>
            <ac:picMk id="1028" creationId="{83E0195B-6F24-431D-811E-77E69C79D157}"/>
          </ac:picMkLst>
        </pc:picChg>
        <pc:picChg chg="add del">
          <ac:chgData name="이 현승" userId="beca0b055ce0a2af" providerId="LiveId" clId="{961C18B7-EA20-4626-A715-40F1AA67ED66}" dt="2019-05-24T11:37:25.189" v="3377"/>
          <ac:picMkLst>
            <pc:docMk/>
            <pc:sldMk cId="332560037" sldId="264"/>
            <ac:picMk id="1030" creationId="{245B4142-929F-4864-844F-250DE845D9EF}"/>
          </ac:picMkLst>
        </pc:picChg>
        <pc:cxnChg chg="add mod">
          <ac:chgData name="이 현승" userId="beca0b055ce0a2af" providerId="LiveId" clId="{961C18B7-EA20-4626-A715-40F1AA67ED66}" dt="2019-05-24T11:48:51.859" v="3548" actId="14100"/>
          <ac:cxnSpMkLst>
            <pc:docMk/>
            <pc:sldMk cId="332560037" sldId="264"/>
            <ac:cxnSpMk id="15" creationId="{9C1BD881-1807-4D40-9051-19E5A48FFC48}"/>
          </ac:cxnSpMkLst>
        </pc:cxnChg>
      </pc:sldChg>
      <pc:sldChg chg="addSp delSp modSp add del mod setBg">
        <pc:chgData name="이 현승" userId="beca0b055ce0a2af" providerId="LiveId" clId="{961C18B7-EA20-4626-A715-40F1AA67ED66}" dt="2019-05-24T11:41:07.785" v="3438" actId="2696"/>
        <pc:sldMkLst>
          <pc:docMk/>
          <pc:sldMk cId="3326645393" sldId="265"/>
        </pc:sldMkLst>
        <pc:spChg chg="del">
          <ac:chgData name="이 현승" userId="beca0b055ce0a2af" providerId="LiveId" clId="{961C18B7-EA20-4626-A715-40F1AA67ED66}" dt="2019-05-24T11:20:06.886" v="3045" actId="478"/>
          <ac:spMkLst>
            <pc:docMk/>
            <pc:sldMk cId="3326645393" sldId="265"/>
            <ac:spMk id="2" creationId="{950883C4-1547-4A25-AEDC-0929B6B0C02D}"/>
          </ac:spMkLst>
        </pc:spChg>
        <pc:spChg chg="del">
          <ac:chgData name="이 현승" userId="beca0b055ce0a2af" providerId="LiveId" clId="{961C18B7-EA20-4626-A715-40F1AA67ED66}" dt="2019-05-24T11:20:06.886" v="3045" actId="478"/>
          <ac:spMkLst>
            <pc:docMk/>
            <pc:sldMk cId="3326645393" sldId="265"/>
            <ac:spMk id="3" creationId="{A18D235D-FA63-4FD1-AE2A-2AF4209367D7}"/>
          </ac:spMkLst>
        </pc:spChg>
        <pc:spChg chg="mod ord">
          <ac:chgData name="이 현승" userId="beca0b055ce0a2af" providerId="LiveId" clId="{961C18B7-EA20-4626-A715-40F1AA67ED66}" dt="2019-05-24T11:38:35.117" v="3411" actId="26606"/>
          <ac:spMkLst>
            <pc:docMk/>
            <pc:sldMk cId="3326645393" sldId="265"/>
            <ac:spMk id="4" creationId="{EC6756FE-9E22-4881-A05E-EC59F291AC55}"/>
          </ac:spMkLst>
        </pc:spChg>
        <pc:spChg chg="add del">
          <ac:chgData name="이 현승" userId="beca0b055ce0a2af" providerId="LiveId" clId="{961C18B7-EA20-4626-A715-40F1AA67ED66}" dt="2019-05-24T11:38:24.558" v="3405" actId="26606"/>
          <ac:spMkLst>
            <pc:docMk/>
            <pc:sldMk cId="3326645393" sldId="265"/>
            <ac:spMk id="12" creationId="{01D0AF59-99C3-4251-AB9A-C966C6AD4400}"/>
          </ac:spMkLst>
        </pc:spChg>
        <pc:spChg chg="add del">
          <ac:chgData name="이 현승" userId="beca0b055ce0a2af" providerId="LiveId" clId="{961C18B7-EA20-4626-A715-40F1AA67ED66}" dt="2019-05-24T11:38:24.558" v="3405" actId="26606"/>
          <ac:spMkLst>
            <pc:docMk/>
            <pc:sldMk cId="3326645393" sldId="265"/>
            <ac:spMk id="14" creationId="{1855405F-37A2-4869-9154-F8BE3BECE6C3}"/>
          </ac:spMkLst>
        </pc:spChg>
        <pc:spChg chg="add del">
          <ac:chgData name="이 현승" userId="beca0b055ce0a2af" providerId="LiveId" clId="{961C18B7-EA20-4626-A715-40F1AA67ED66}" dt="2019-05-24T11:38:20.878" v="3399" actId="26606"/>
          <ac:spMkLst>
            <pc:docMk/>
            <pc:sldMk cId="3326645393" sldId="265"/>
            <ac:spMk id="15" creationId="{CB44330D-EA18-4254-AA95-EB49948539B8}"/>
          </ac:spMkLst>
        </pc:spChg>
        <pc:spChg chg="add del">
          <ac:chgData name="이 현승" userId="beca0b055ce0a2af" providerId="LiveId" clId="{961C18B7-EA20-4626-A715-40F1AA67ED66}" dt="2019-05-24T11:38:20.878" v="3399" actId="26606"/>
          <ac:spMkLst>
            <pc:docMk/>
            <pc:sldMk cId="3326645393" sldId="265"/>
            <ac:spMk id="16" creationId="{32BC26D8-82FB-445E-AA49-62A77D7C1EE0}"/>
          </ac:spMkLst>
        </pc:spChg>
        <pc:spChg chg="add del">
          <ac:chgData name="이 현승" userId="beca0b055ce0a2af" providerId="LiveId" clId="{961C18B7-EA20-4626-A715-40F1AA67ED66}" dt="2019-05-24T11:38:29.375" v="3407" actId="26606"/>
          <ac:spMkLst>
            <pc:docMk/>
            <pc:sldMk cId="3326645393" sldId="265"/>
            <ac:spMk id="17" creationId="{A2509F26-B5DC-4BA7-B476-4CB044237A2E}"/>
          </ac:spMkLst>
        </pc:spChg>
        <pc:spChg chg="add del">
          <ac:chgData name="이 현승" userId="beca0b055ce0a2af" providerId="LiveId" clId="{961C18B7-EA20-4626-A715-40F1AA67ED66}" dt="2019-05-24T11:38:29.375" v="3407" actId="26606"/>
          <ac:spMkLst>
            <pc:docMk/>
            <pc:sldMk cId="3326645393" sldId="265"/>
            <ac:spMk id="18" creationId="{DB103EB1-B135-4526-B883-33228FC27FF1}"/>
          </ac:spMkLst>
        </pc:spChg>
        <pc:spChg chg="add del">
          <ac:chgData name="이 현승" userId="beca0b055ce0a2af" providerId="LiveId" clId="{961C18B7-EA20-4626-A715-40F1AA67ED66}" dt="2019-05-24T11:38:29.688" v="3409" actId="26606"/>
          <ac:spMkLst>
            <pc:docMk/>
            <pc:sldMk cId="3326645393" sldId="265"/>
            <ac:spMk id="20" creationId="{53BB5D57-6178-4F62-B472-0312F6D95A85}"/>
          </ac:spMkLst>
        </pc:spChg>
        <pc:spChg chg="add del">
          <ac:chgData name="이 현승" userId="beca0b055ce0a2af" providerId="LiveId" clId="{961C18B7-EA20-4626-A715-40F1AA67ED66}" dt="2019-05-24T11:38:29.688" v="3409" actId="26606"/>
          <ac:spMkLst>
            <pc:docMk/>
            <pc:sldMk cId="3326645393" sldId="265"/>
            <ac:spMk id="21" creationId="{4C61BD32-7542-4D52-BA5A-3ADE869BF8AC}"/>
          </ac:spMkLst>
        </pc:spChg>
        <pc:spChg chg="add del">
          <ac:chgData name="이 현승" userId="beca0b055ce0a2af" providerId="LiveId" clId="{961C18B7-EA20-4626-A715-40F1AA67ED66}" dt="2019-05-24T11:38:35.117" v="3411" actId="26606"/>
          <ac:spMkLst>
            <pc:docMk/>
            <pc:sldMk cId="3326645393" sldId="265"/>
            <ac:spMk id="23" creationId="{57845966-6EFC-468A-9CC7-BAB4B95854E7}"/>
          </ac:spMkLst>
        </pc:spChg>
        <pc:spChg chg="add del">
          <ac:chgData name="이 현승" userId="beca0b055ce0a2af" providerId="LiveId" clId="{961C18B7-EA20-4626-A715-40F1AA67ED66}" dt="2019-05-24T11:38:35.117" v="3411" actId="26606"/>
          <ac:spMkLst>
            <pc:docMk/>
            <pc:sldMk cId="3326645393" sldId="265"/>
            <ac:spMk id="25" creationId="{ADAD1991-FFD1-4E94-ABAB-7560D33008E4}"/>
          </ac:spMkLst>
        </pc:spChg>
        <pc:picChg chg="add del">
          <ac:chgData name="이 현승" userId="beca0b055ce0a2af" providerId="LiveId" clId="{961C18B7-EA20-4626-A715-40F1AA67ED66}" dt="2019-05-24T11:37:27.703" v="3379"/>
          <ac:picMkLst>
            <pc:docMk/>
            <pc:sldMk cId="3326645393" sldId="265"/>
            <ac:picMk id="5" creationId="{21DFEA69-9CCE-44E8-9DC6-F26C8343FDA7}"/>
          </ac:picMkLst>
        </pc:picChg>
        <pc:picChg chg="add del">
          <ac:chgData name="이 현승" userId="beca0b055ce0a2af" providerId="LiveId" clId="{961C18B7-EA20-4626-A715-40F1AA67ED66}" dt="2019-05-24T11:37:27.703" v="3379"/>
          <ac:picMkLst>
            <pc:docMk/>
            <pc:sldMk cId="3326645393" sldId="265"/>
            <ac:picMk id="6" creationId="{2E96F7F3-15DF-4DA8-B1A0-C46A491A00A7}"/>
          </ac:picMkLst>
        </pc:picChg>
        <pc:picChg chg="add del mod">
          <ac:chgData name="이 현승" userId="beca0b055ce0a2af" providerId="LiveId" clId="{961C18B7-EA20-4626-A715-40F1AA67ED66}" dt="2019-05-24T11:38:15.612" v="3394"/>
          <ac:picMkLst>
            <pc:docMk/>
            <pc:sldMk cId="3326645393" sldId="265"/>
            <ac:picMk id="7" creationId="{84884B7D-AF84-4DFC-BF80-65B752B2BF60}"/>
          </ac:picMkLst>
        </pc:picChg>
        <pc:picChg chg="add del mod">
          <ac:chgData name="이 현승" userId="beca0b055ce0a2af" providerId="LiveId" clId="{961C18B7-EA20-4626-A715-40F1AA67ED66}" dt="2019-05-24T11:41:04.709" v="3437"/>
          <ac:picMkLst>
            <pc:docMk/>
            <pc:sldMk cId="3326645393" sldId="265"/>
            <ac:picMk id="8" creationId="{65D7501F-8638-4602-8237-9ED232F4101A}"/>
          </ac:picMkLst>
        </pc:picChg>
        <pc:picChg chg="add del">
          <ac:chgData name="이 현승" userId="beca0b055ce0a2af" providerId="LiveId" clId="{961C18B7-EA20-4626-A715-40F1AA67ED66}" dt="2019-05-24T11:38:23.230" v="3403" actId="26606"/>
          <ac:picMkLst>
            <pc:docMk/>
            <pc:sldMk cId="3326645393" sldId="265"/>
            <ac:picMk id="10" creationId="{CB607B98-7700-4DC9-8BE8-A876255F9C52}"/>
          </ac:picMkLst>
        </pc:picChg>
        <pc:picChg chg="add del">
          <ac:chgData name="이 현승" userId="beca0b055ce0a2af" providerId="LiveId" clId="{961C18B7-EA20-4626-A715-40F1AA67ED66}" dt="2019-05-24T11:38:20.222" v="3397" actId="26606"/>
          <ac:picMkLst>
            <pc:docMk/>
            <pc:sldMk cId="3326645393" sldId="265"/>
            <ac:picMk id="13" creationId="{CB607B98-7700-4DC9-8BE8-A876255F9C52}"/>
          </ac:picMkLst>
        </pc:picChg>
        <pc:picChg chg="add del">
          <ac:chgData name="이 현승" userId="beca0b055ce0a2af" providerId="LiveId" clId="{961C18B7-EA20-4626-A715-40F1AA67ED66}" dt="2019-05-24T11:38:35.117" v="3411" actId="26606"/>
          <ac:picMkLst>
            <pc:docMk/>
            <pc:sldMk cId="3326645393" sldId="265"/>
            <ac:picMk id="24" creationId="{75554383-98AF-4A47-BB65-705FAAA4BE6A}"/>
          </ac:picMkLst>
        </pc:picChg>
      </pc:sldChg>
      <pc:sldChg chg="addSp delSp modSp add">
        <pc:chgData name="이 현승" userId="beca0b055ce0a2af" providerId="LiveId" clId="{961C18B7-EA20-4626-A715-40F1AA67ED66}" dt="2019-05-24T10:15:28.818" v="2493" actId="1076"/>
        <pc:sldMkLst>
          <pc:docMk/>
          <pc:sldMk cId="2096081967" sldId="266"/>
        </pc:sldMkLst>
        <pc:spChg chg="add del mod">
          <ac:chgData name="이 현승" userId="beca0b055ce0a2af" providerId="LiveId" clId="{961C18B7-EA20-4626-A715-40F1AA67ED66}" dt="2019-05-24T10:08:03.792" v="2373" actId="478"/>
          <ac:spMkLst>
            <pc:docMk/>
            <pc:sldMk cId="2096081967" sldId="266"/>
            <ac:spMk id="2" creationId="{4FDBB738-9483-418C-B45E-C1E9094CBDC1}"/>
          </ac:spMkLst>
        </pc:spChg>
        <pc:spChg chg="del">
          <ac:chgData name="이 현승" userId="beca0b055ce0a2af" providerId="LiveId" clId="{961C18B7-EA20-4626-A715-40F1AA67ED66}" dt="2019-05-24T09:43:28.248" v="1891" actId="478"/>
          <ac:spMkLst>
            <pc:docMk/>
            <pc:sldMk cId="2096081967" sldId="266"/>
            <ac:spMk id="2" creationId="{F752869A-D073-45C0-B2A3-A83C0AFF3AD5}"/>
          </ac:spMkLst>
        </pc:spChg>
        <pc:spChg chg="add del mod">
          <ac:chgData name="이 현승" userId="beca0b055ce0a2af" providerId="LiveId" clId="{961C18B7-EA20-4626-A715-40F1AA67ED66}" dt="2019-05-24T10:08:28.086" v="2393" actId="478"/>
          <ac:spMkLst>
            <pc:docMk/>
            <pc:sldMk cId="2096081967" sldId="266"/>
            <ac:spMk id="3" creationId="{2EF0E94D-8634-41DD-9E55-DFD796B22C1A}"/>
          </ac:spMkLst>
        </pc:spChg>
        <pc:spChg chg="del">
          <ac:chgData name="이 현승" userId="beca0b055ce0a2af" providerId="LiveId" clId="{961C18B7-EA20-4626-A715-40F1AA67ED66}" dt="2019-05-24T09:43:28.248" v="1891" actId="478"/>
          <ac:spMkLst>
            <pc:docMk/>
            <pc:sldMk cId="2096081967" sldId="266"/>
            <ac:spMk id="3" creationId="{9336CD58-5469-448E-B417-7F2EC7D60166}"/>
          </ac:spMkLst>
        </pc:spChg>
        <pc:spChg chg="add">
          <ac:chgData name="이 현승" userId="beca0b055ce0a2af" providerId="LiveId" clId="{961C18B7-EA20-4626-A715-40F1AA67ED66}" dt="2019-05-24T09:45:29.339" v="1898"/>
          <ac:spMkLst>
            <pc:docMk/>
            <pc:sldMk cId="2096081967" sldId="266"/>
            <ac:spMk id="6" creationId="{AE7FF07B-0A4E-47B1-8DFF-E700316978C3}"/>
          </ac:spMkLst>
        </pc:spChg>
        <pc:spChg chg="add mod">
          <ac:chgData name="이 현승" userId="beca0b055ce0a2af" providerId="LiveId" clId="{961C18B7-EA20-4626-A715-40F1AA67ED66}" dt="2019-05-24T10:04:23.391" v="2250" actId="14100"/>
          <ac:spMkLst>
            <pc:docMk/>
            <pc:sldMk cId="2096081967" sldId="266"/>
            <ac:spMk id="7" creationId="{4CD2E9A0-E515-432A-8F83-AF5079DF7901}"/>
          </ac:spMkLst>
        </pc:spChg>
        <pc:spChg chg="add mod">
          <ac:chgData name="이 현승" userId="beca0b055ce0a2af" providerId="LiveId" clId="{961C18B7-EA20-4626-A715-40F1AA67ED66}" dt="2019-05-24T10:15:28.818" v="2493" actId="1076"/>
          <ac:spMkLst>
            <pc:docMk/>
            <pc:sldMk cId="2096081967" sldId="266"/>
            <ac:spMk id="32" creationId="{09DA1615-6EC3-494F-BEDB-4D9D65153704}"/>
          </ac:spMkLst>
        </pc:spChg>
        <pc:graphicFrameChg chg="add del mod modGraphic">
          <ac:chgData name="이 현승" userId="beca0b055ce0a2af" providerId="LiveId" clId="{961C18B7-EA20-4626-A715-40F1AA67ED66}" dt="2019-05-24T09:45:28.094" v="1897" actId="478"/>
          <ac:graphicFrameMkLst>
            <pc:docMk/>
            <pc:sldMk cId="2096081967" sldId="266"/>
            <ac:graphicFrameMk id="4" creationId="{83F98F3A-2C0F-41FA-95CC-2B96DF7B06D5}"/>
          </ac:graphicFrameMkLst>
        </pc:graphicFrameChg>
        <pc:graphicFrameChg chg="add del modGraphic">
          <ac:chgData name="이 현승" userId="beca0b055ce0a2af" providerId="LiveId" clId="{961C18B7-EA20-4626-A715-40F1AA67ED66}" dt="2019-05-24T09:46:37.304" v="1902" actId="478"/>
          <ac:graphicFrameMkLst>
            <pc:docMk/>
            <pc:sldMk cId="2096081967" sldId="266"/>
            <ac:graphicFrameMk id="5" creationId="{7663B188-24C2-434F-A815-3BCE08C6B772}"/>
          </ac:graphicFrameMkLst>
        </pc:graphicFrameChg>
        <pc:graphicFrameChg chg="add del mod modGraphic">
          <ac:chgData name="이 현승" userId="beca0b055ce0a2af" providerId="LiveId" clId="{961C18B7-EA20-4626-A715-40F1AA67ED66}" dt="2019-05-24T09:52:25.094" v="1930" actId="478"/>
          <ac:graphicFrameMkLst>
            <pc:docMk/>
            <pc:sldMk cId="2096081967" sldId="266"/>
            <ac:graphicFrameMk id="8" creationId="{E3BA30F5-EA00-447B-9F82-042B487C69DF}"/>
          </ac:graphicFrameMkLst>
        </pc:graphicFrameChg>
        <pc:graphicFrameChg chg="add mod modGraphic">
          <ac:chgData name="이 현승" userId="beca0b055ce0a2af" providerId="LiveId" clId="{961C18B7-EA20-4626-A715-40F1AA67ED66}" dt="2019-05-24T10:15:21.107" v="2478" actId="1076"/>
          <ac:graphicFrameMkLst>
            <pc:docMk/>
            <pc:sldMk cId="2096081967" sldId="266"/>
            <ac:graphicFrameMk id="9" creationId="{87511E43-4677-4C35-8A6F-963D070C1638}"/>
          </ac:graphicFrameMkLst>
        </pc:graphicFrameChg>
        <pc:picChg chg="add del mod">
          <ac:chgData name="이 현승" userId="beca0b055ce0a2af" providerId="LiveId" clId="{961C18B7-EA20-4626-A715-40F1AA67ED66}" dt="2019-05-24T10:10:33.770" v="2404" actId="478"/>
          <ac:picMkLst>
            <pc:docMk/>
            <pc:sldMk cId="2096081967" sldId="266"/>
            <ac:picMk id="13" creationId="{ACD8D233-D533-4732-BD8C-02FC6E126F18}"/>
          </ac:picMkLst>
        </pc:picChg>
        <pc:picChg chg="add del mod">
          <ac:chgData name="이 현승" userId="beca0b055ce0a2af" providerId="LiveId" clId="{961C18B7-EA20-4626-A715-40F1AA67ED66}" dt="2019-05-24T10:11:31.069" v="2407" actId="478"/>
          <ac:picMkLst>
            <pc:docMk/>
            <pc:sldMk cId="2096081967" sldId="266"/>
            <ac:picMk id="15" creationId="{2B7F27CF-0289-483B-9C64-59FBEAD46748}"/>
          </ac:picMkLst>
        </pc:picChg>
        <pc:cxnChg chg="add del mod">
          <ac:chgData name="이 현승" userId="beca0b055ce0a2af" providerId="LiveId" clId="{961C18B7-EA20-4626-A715-40F1AA67ED66}" dt="2019-05-24T10:08:51.746" v="2399" actId="478"/>
          <ac:cxnSpMkLst>
            <pc:docMk/>
            <pc:sldMk cId="2096081967" sldId="266"/>
            <ac:cxnSpMk id="5" creationId="{026654B1-0157-4A45-9C84-75EF96CE10FF}"/>
          </ac:cxnSpMkLst>
        </pc:cxnChg>
        <pc:cxnChg chg="add mod">
          <ac:chgData name="이 현승" userId="beca0b055ce0a2af" providerId="LiveId" clId="{961C18B7-EA20-4626-A715-40F1AA67ED66}" dt="2019-05-24T10:15:24.527" v="2492" actId="1035"/>
          <ac:cxnSpMkLst>
            <pc:docMk/>
            <pc:sldMk cId="2096081967" sldId="266"/>
            <ac:cxnSpMk id="17" creationId="{F4DD6492-6D9F-49EF-B02A-70650CF5233B}"/>
          </ac:cxnSpMkLst>
        </pc:cxnChg>
      </pc:sldChg>
      <pc:sldChg chg="addSp delSp modSp add del">
        <pc:chgData name="이 현승" userId="beca0b055ce0a2af" providerId="LiveId" clId="{961C18B7-EA20-4626-A715-40F1AA67ED66}" dt="2019-05-24T11:46:56.825" v="3518" actId="2696"/>
        <pc:sldMkLst>
          <pc:docMk/>
          <pc:sldMk cId="2006670709" sldId="267"/>
        </pc:sldMkLst>
        <pc:spChg chg="del">
          <ac:chgData name="이 현승" userId="beca0b055ce0a2af" providerId="LiveId" clId="{961C18B7-EA20-4626-A715-40F1AA67ED66}" dt="2019-05-24T11:39:07.036" v="3415" actId="478"/>
          <ac:spMkLst>
            <pc:docMk/>
            <pc:sldMk cId="2006670709" sldId="267"/>
            <ac:spMk id="2" creationId="{E3AFF174-D093-41B5-9A64-A03C6DBA0314}"/>
          </ac:spMkLst>
        </pc:spChg>
        <pc:spChg chg="del">
          <ac:chgData name="이 현승" userId="beca0b055ce0a2af" providerId="LiveId" clId="{961C18B7-EA20-4626-A715-40F1AA67ED66}" dt="2019-05-24T11:39:07.036" v="3415" actId="478"/>
          <ac:spMkLst>
            <pc:docMk/>
            <pc:sldMk cId="2006670709" sldId="267"/>
            <ac:spMk id="3" creationId="{1B20625C-5016-4680-A90B-D4F24F4117B2}"/>
          </ac:spMkLst>
        </pc:spChg>
        <pc:spChg chg="del">
          <ac:chgData name="이 현승" userId="beca0b055ce0a2af" providerId="LiveId" clId="{961C18B7-EA20-4626-A715-40F1AA67ED66}" dt="2019-05-24T11:39:07.036" v="3415" actId="478"/>
          <ac:spMkLst>
            <pc:docMk/>
            <pc:sldMk cId="2006670709" sldId="267"/>
            <ac:spMk id="4" creationId="{F15F1D3A-5CF3-4F2D-A132-130ACEA15C39}"/>
          </ac:spMkLst>
        </pc:spChg>
        <pc:picChg chg="add mod">
          <ac:chgData name="이 현승" userId="beca0b055ce0a2af" providerId="LiveId" clId="{961C18B7-EA20-4626-A715-40F1AA67ED66}" dt="2019-05-24T11:39:19.040" v="3419" actId="14861"/>
          <ac:picMkLst>
            <pc:docMk/>
            <pc:sldMk cId="2006670709" sldId="267"/>
            <ac:picMk id="2050" creationId="{659EEF59-90C5-4401-B6E6-CA082090B88F}"/>
          </ac:picMkLst>
        </pc:picChg>
      </pc:sldChg>
      <pc:sldChg chg="addSp delSp modSp add del">
        <pc:chgData name="이 현승" userId="beca0b055ce0a2af" providerId="LiveId" clId="{961C18B7-EA20-4626-A715-40F1AA67ED66}" dt="2019-05-24T11:46:14.005" v="3517" actId="2696"/>
        <pc:sldMkLst>
          <pc:docMk/>
          <pc:sldMk cId="1811150946" sldId="268"/>
        </pc:sldMkLst>
        <pc:spChg chg="del">
          <ac:chgData name="이 현승" userId="beca0b055ce0a2af" providerId="LiveId" clId="{961C18B7-EA20-4626-A715-40F1AA67ED66}" dt="2019-05-24T11:39:10.466" v="3417" actId="478"/>
          <ac:spMkLst>
            <pc:docMk/>
            <pc:sldMk cId="1811150946" sldId="268"/>
            <ac:spMk id="2" creationId="{51A92409-83C5-4821-9F5F-A1654D630073}"/>
          </ac:spMkLst>
        </pc:spChg>
        <pc:spChg chg="del">
          <ac:chgData name="이 현승" userId="beca0b055ce0a2af" providerId="LiveId" clId="{961C18B7-EA20-4626-A715-40F1AA67ED66}" dt="2019-05-24T11:39:10.466" v="3417" actId="478"/>
          <ac:spMkLst>
            <pc:docMk/>
            <pc:sldMk cId="1811150946" sldId="268"/>
            <ac:spMk id="3" creationId="{89D90EC6-87E3-4222-8C15-2A5BF3842DC2}"/>
          </ac:spMkLst>
        </pc:spChg>
        <pc:spChg chg="del">
          <ac:chgData name="이 현승" userId="beca0b055ce0a2af" providerId="LiveId" clId="{961C18B7-EA20-4626-A715-40F1AA67ED66}" dt="2019-05-24T11:39:10.466" v="3417" actId="478"/>
          <ac:spMkLst>
            <pc:docMk/>
            <pc:sldMk cId="1811150946" sldId="268"/>
            <ac:spMk id="4" creationId="{7B491B61-49D8-430B-9953-85B031A2812A}"/>
          </ac:spMkLst>
        </pc:spChg>
        <pc:picChg chg="add del mod">
          <ac:chgData name="이 현승" userId="beca0b055ce0a2af" providerId="LiveId" clId="{961C18B7-EA20-4626-A715-40F1AA67ED66}" dt="2019-05-24T11:44:09.377" v="3486"/>
          <ac:picMkLst>
            <pc:docMk/>
            <pc:sldMk cId="1811150946" sldId="268"/>
            <ac:picMk id="4098" creationId="{5D49623A-AA81-43C5-A06C-276F3CE1A601}"/>
          </ac:picMkLst>
        </pc:picChg>
      </pc:sldChg>
      <pc:sldChg chg="addSp delSp modSp add">
        <pc:chgData name="이 현승" userId="beca0b055ce0a2af" providerId="LiveId" clId="{961C18B7-EA20-4626-A715-40F1AA67ED66}" dt="2019-05-24T11:48:22.447" v="3541" actId="692"/>
        <pc:sldMkLst>
          <pc:docMk/>
          <pc:sldMk cId="1536779770" sldId="269"/>
        </pc:sldMkLst>
        <pc:spChg chg="del">
          <ac:chgData name="이 현승" userId="beca0b055ce0a2af" providerId="LiveId" clId="{961C18B7-EA20-4626-A715-40F1AA67ED66}" dt="2019-05-24T11:39:58.702" v="3423" actId="478"/>
          <ac:spMkLst>
            <pc:docMk/>
            <pc:sldMk cId="1536779770" sldId="269"/>
            <ac:spMk id="2" creationId="{0990D0FA-530D-4B50-B362-6696CAB99B45}"/>
          </ac:spMkLst>
        </pc:spChg>
        <pc:spChg chg="del">
          <ac:chgData name="이 현승" userId="beca0b055ce0a2af" providerId="LiveId" clId="{961C18B7-EA20-4626-A715-40F1AA67ED66}" dt="2019-05-24T11:39:58.702" v="3423" actId="478"/>
          <ac:spMkLst>
            <pc:docMk/>
            <pc:sldMk cId="1536779770" sldId="269"/>
            <ac:spMk id="3" creationId="{15C6A3D8-AB61-451E-B923-0D637633892A}"/>
          </ac:spMkLst>
        </pc:spChg>
        <pc:spChg chg="del">
          <ac:chgData name="이 현승" userId="beca0b055ce0a2af" providerId="LiveId" clId="{961C18B7-EA20-4626-A715-40F1AA67ED66}" dt="2019-05-24T11:39:58.702" v="3423" actId="478"/>
          <ac:spMkLst>
            <pc:docMk/>
            <pc:sldMk cId="1536779770" sldId="269"/>
            <ac:spMk id="4" creationId="{31641C3B-B406-43E8-9C65-B1F92BBA248F}"/>
          </ac:spMkLst>
        </pc:spChg>
        <pc:spChg chg="add mod">
          <ac:chgData name="이 현승" userId="beca0b055ce0a2af" providerId="LiveId" clId="{961C18B7-EA20-4626-A715-40F1AA67ED66}" dt="2019-05-24T11:47:45.659" v="3530" actId="1076"/>
          <ac:spMkLst>
            <pc:docMk/>
            <pc:sldMk cId="1536779770" sldId="269"/>
            <ac:spMk id="7" creationId="{F6E0497A-4227-4139-AE58-58C8AFEE0F8E}"/>
          </ac:spMkLst>
        </pc:spChg>
        <pc:spChg chg="add mod">
          <ac:chgData name="이 현승" userId="beca0b055ce0a2af" providerId="LiveId" clId="{961C18B7-EA20-4626-A715-40F1AA67ED66}" dt="2019-05-24T11:48:14.653" v="3537" actId="14100"/>
          <ac:spMkLst>
            <pc:docMk/>
            <pc:sldMk cId="1536779770" sldId="269"/>
            <ac:spMk id="15" creationId="{419C737D-F170-4964-BD79-36E61D5F12E7}"/>
          </ac:spMkLst>
        </pc:spChg>
        <pc:picChg chg="add mod ord">
          <ac:chgData name="이 현승" userId="beca0b055ce0a2af" providerId="LiveId" clId="{961C18B7-EA20-4626-A715-40F1AA67ED66}" dt="2019-05-24T11:48:07.725" v="3535" actId="1076"/>
          <ac:picMkLst>
            <pc:docMk/>
            <pc:sldMk cId="1536779770" sldId="269"/>
            <ac:picMk id="6" creationId="{6870FC30-102D-4530-9F32-22B0B0F81A92}"/>
          </ac:picMkLst>
        </pc:picChg>
        <pc:picChg chg="add del mod">
          <ac:chgData name="이 현승" userId="beca0b055ce0a2af" providerId="LiveId" clId="{961C18B7-EA20-4626-A715-40F1AA67ED66}" dt="2019-05-24T11:40:15.029" v="3426" actId="478"/>
          <ac:picMkLst>
            <pc:docMk/>
            <pc:sldMk cId="1536779770" sldId="269"/>
            <ac:picMk id="5122" creationId="{AFDEBEEF-E295-43B6-8C1A-82E77D1904B6}"/>
          </ac:picMkLst>
        </pc:picChg>
        <pc:picChg chg="add mod">
          <ac:chgData name="이 현승" userId="beca0b055ce0a2af" providerId="LiveId" clId="{961C18B7-EA20-4626-A715-40F1AA67ED66}" dt="2019-05-24T11:43:28.773" v="3480" actId="1076"/>
          <ac:picMkLst>
            <pc:docMk/>
            <pc:sldMk cId="1536779770" sldId="269"/>
            <ac:picMk id="5124" creationId="{65AB91C6-CC0F-413C-B141-5BFB9266F8A4}"/>
          </ac:picMkLst>
        </pc:picChg>
        <pc:cxnChg chg="add mod">
          <ac:chgData name="이 현승" userId="beca0b055ce0a2af" providerId="LiveId" clId="{961C18B7-EA20-4626-A715-40F1AA67ED66}" dt="2019-05-24T11:48:22.447" v="3541" actId="692"/>
          <ac:cxnSpMkLst>
            <pc:docMk/>
            <pc:sldMk cId="1536779770" sldId="269"/>
            <ac:cxnSpMk id="9" creationId="{DDAF410A-FF0B-4CFF-85B6-BD3626D68637}"/>
          </ac:cxnSpMkLst>
        </pc:cxnChg>
      </pc:sldChg>
      <pc:sldChg chg="addSp delSp modSp add">
        <pc:chgData name="이 현승" userId="beca0b055ce0a2af" providerId="LiveId" clId="{961C18B7-EA20-4626-A715-40F1AA67ED66}" dt="2019-05-24T12:19:42.902" v="4465" actId="1076"/>
        <pc:sldMkLst>
          <pc:docMk/>
          <pc:sldMk cId="2756290798" sldId="270"/>
        </pc:sldMkLst>
        <pc:spChg chg="del">
          <ac:chgData name="이 현승" userId="beca0b055ce0a2af" providerId="LiveId" clId="{961C18B7-EA20-4626-A715-40F1AA67ED66}" dt="2019-05-24T11:44:04.602" v="3482" actId="478"/>
          <ac:spMkLst>
            <pc:docMk/>
            <pc:sldMk cId="2756290798" sldId="270"/>
            <ac:spMk id="2" creationId="{8B08D44D-52DB-4820-91E8-896144862A59}"/>
          </ac:spMkLst>
        </pc:spChg>
        <pc:spChg chg="del">
          <ac:chgData name="이 현승" userId="beca0b055ce0a2af" providerId="LiveId" clId="{961C18B7-EA20-4626-A715-40F1AA67ED66}" dt="2019-05-24T11:44:04.602" v="3482" actId="478"/>
          <ac:spMkLst>
            <pc:docMk/>
            <pc:sldMk cId="2756290798" sldId="270"/>
            <ac:spMk id="3" creationId="{ADC209D0-178A-48D1-8D72-E61E91CB4CEB}"/>
          </ac:spMkLst>
        </pc:spChg>
        <pc:spChg chg="del">
          <ac:chgData name="이 현승" userId="beca0b055ce0a2af" providerId="LiveId" clId="{961C18B7-EA20-4626-A715-40F1AA67ED66}" dt="2019-05-24T11:44:04.602" v="3482" actId="478"/>
          <ac:spMkLst>
            <pc:docMk/>
            <pc:sldMk cId="2756290798" sldId="270"/>
            <ac:spMk id="4" creationId="{9AE02C45-2E78-4CA0-AD19-2635E198CDD6}"/>
          </ac:spMkLst>
        </pc:spChg>
        <pc:picChg chg="add mod">
          <ac:chgData name="이 현승" userId="beca0b055ce0a2af" providerId="LiveId" clId="{961C18B7-EA20-4626-A715-40F1AA67ED66}" dt="2019-05-24T11:46:05.101" v="3515" actId="1076"/>
          <ac:picMkLst>
            <pc:docMk/>
            <pc:sldMk cId="2756290798" sldId="270"/>
            <ac:picMk id="5" creationId="{140F18F5-9961-4203-9110-82D6D0089BE4}"/>
          </ac:picMkLst>
        </pc:picChg>
        <pc:picChg chg="add mod">
          <ac:chgData name="이 현승" userId="beca0b055ce0a2af" providerId="LiveId" clId="{961C18B7-EA20-4626-A715-40F1AA67ED66}" dt="2019-05-24T12:19:42.902" v="4465" actId="1076"/>
          <ac:picMkLst>
            <pc:docMk/>
            <pc:sldMk cId="2756290798" sldId="270"/>
            <ac:picMk id="6" creationId="{86A4CF69-E78F-45F4-8CE7-EDF5DDD5D744}"/>
          </ac:picMkLst>
        </pc:picChg>
      </pc:sldChg>
    </pc:docChg>
  </pc:docChgLst>
  <pc:docChgLst>
    <pc:chgData name="게스트 사용자" providerId="Windows Live" clId="Web-{4CD9144D-F98D-42AE-8AE9-47F660D58A41}"/>
    <pc:docChg chg="modSld">
      <pc:chgData name="게스트 사용자" userId="" providerId="Windows Live" clId="Web-{4CD9144D-F98D-42AE-8AE9-47F660D58A41}" dt="2019-05-23T11:58:03.653" v="4"/>
      <pc:docMkLst>
        <pc:docMk/>
      </pc:docMkLst>
      <pc:sldChg chg="addSp delSp modSp">
        <pc:chgData name="게스트 사용자" userId="" providerId="Windows Live" clId="Web-{4CD9144D-F98D-42AE-8AE9-47F660D58A41}" dt="2019-05-23T11:58:03.653" v="4"/>
        <pc:sldMkLst>
          <pc:docMk/>
          <pc:sldMk cId="1789343401" sldId="256"/>
        </pc:sldMkLst>
        <pc:spChg chg="add del mod">
          <ac:chgData name="게스트 사용자" userId="" providerId="Windows Live" clId="Web-{4CD9144D-F98D-42AE-8AE9-47F660D58A41}" dt="2019-05-23T11:58:03.653" v="4"/>
          <ac:spMkLst>
            <pc:docMk/>
            <pc:sldMk cId="1789343401" sldId="256"/>
            <ac:spMk id="9" creationId="{0A298497-634F-45A6-A8ED-E526D56AEF3C}"/>
          </ac:spMkLst>
        </pc:spChg>
        <pc:picChg chg="mod">
          <ac:chgData name="게스트 사용자" userId="" providerId="Windows Live" clId="Web-{4CD9144D-F98D-42AE-8AE9-47F660D58A41}" dt="2019-05-23T11:57:16.184" v="0" actId="1076"/>
          <ac:picMkLst>
            <pc:docMk/>
            <pc:sldMk cId="1789343401" sldId="256"/>
            <ac:picMk id="2" creationId="{39576FC5-807E-4FD4-BD53-994AAB93756E}"/>
          </ac:picMkLst>
        </pc:picChg>
      </pc:sldChg>
    </pc:docChg>
  </pc:docChgLst>
  <pc:docChgLst>
    <pc:chgData name="동준 김" userId="47cb6f9fd878d3b5" providerId="Windows Live" clId="Web-{9E3786F1-FE08-422E-AF20-0B91186BFB8B}"/>
    <pc:docChg chg="modSld">
      <pc:chgData name="동준 김" userId="47cb6f9fd878d3b5" providerId="Windows Live" clId="Web-{9E3786F1-FE08-422E-AF20-0B91186BFB8B}" dt="2019-05-27T12:55:13.528" v="46"/>
      <pc:docMkLst>
        <pc:docMk/>
      </pc:docMkLst>
      <pc:sldChg chg="modNotes">
        <pc:chgData name="동준 김" userId="47cb6f9fd878d3b5" providerId="Windows Live" clId="Web-{9E3786F1-FE08-422E-AF20-0B91186BFB8B}" dt="2019-05-27T12:55:13.528" v="46"/>
        <pc:sldMkLst>
          <pc:docMk/>
          <pc:sldMk cId="1789343401" sldId="256"/>
        </pc:sldMkLst>
      </pc:sldChg>
    </pc:docChg>
  </pc:docChgLst>
  <pc:docChgLst>
    <pc:chgData name="게스트 사용자" providerId="Windows Live" clId="Web-{C330DF95-0B88-443F-A194-06D869B9F41A}"/>
    <pc:docChg chg="modSld">
      <pc:chgData name="게스트 사용자" userId="" providerId="Windows Live" clId="Web-{C330DF95-0B88-443F-A194-06D869B9F41A}" dt="2019-05-23T11:55:46.437" v="8" actId="20577"/>
      <pc:docMkLst>
        <pc:docMk/>
      </pc:docMkLst>
      <pc:sldChg chg="modSp">
        <pc:chgData name="게스트 사용자" userId="" providerId="Windows Live" clId="Web-{C330DF95-0B88-443F-A194-06D869B9F41A}" dt="2019-05-23T11:55:46.437" v="8" actId="20577"/>
        <pc:sldMkLst>
          <pc:docMk/>
          <pc:sldMk cId="1789343401" sldId="256"/>
        </pc:sldMkLst>
        <pc:spChg chg="mod">
          <ac:chgData name="게스트 사용자" userId="" providerId="Windows Live" clId="Web-{C330DF95-0B88-443F-A194-06D869B9F41A}" dt="2019-05-23T11:55:46.437" v="8" actId="20577"/>
          <ac:spMkLst>
            <pc:docMk/>
            <pc:sldMk cId="1789343401" sldId="256"/>
            <ac:spMk id="8" creationId="{7C64AD6C-AB6D-468F-AD08-15F1647707EE}"/>
          </ac:spMkLst>
        </pc:spChg>
      </pc:sldChg>
    </pc:docChg>
  </pc:docChgLst>
  <pc:docChgLst>
    <pc:chgData clId="Web-{4CD9144D-F98D-42AE-8AE9-47F660D58A41}"/>
    <pc:docChg chg="modSld">
      <pc:chgData name="" userId="" providerId="" clId="Web-{4CD9144D-F98D-42AE-8AE9-47F660D58A41}" dt="2019-05-23T11:57:13.716" v="0"/>
      <pc:docMkLst>
        <pc:docMk/>
      </pc:docMkLst>
      <pc:sldChg chg="addSp modSp">
        <pc:chgData name="" userId="" providerId="" clId="Web-{4CD9144D-F98D-42AE-8AE9-47F660D58A41}" dt="2019-05-23T11:57:13.716" v="0"/>
        <pc:sldMkLst>
          <pc:docMk/>
          <pc:sldMk cId="1789343401" sldId="256"/>
        </pc:sldMkLst>
        <pc:picChg chg="add mod">
          <ac:chgData name="" userId="" providerId="" clId="Web-{4CD9144D-F98D-42AE-8AE9-47F660D58A41}" dt="2019-05-23T11:57:13.716" v="0"/>
          <ac:picMkLst>
            <pc:docMk/>
            <pc:sldMk cId="1789343401" sldId="256"/>
            <ac:picMk id="2" creationId="{39576FC5-807E-4FD4-BD53-994AAB9375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F47B8-365D-44BC-8338-D18E3FBA01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DD7F9-F82C-48AA-9953-8457C31A9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안녕하세요, 조조입니다.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6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8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선정 배경</a:t>
            </a:r>
          </a:p>
          <a:p>
            <a:r>
              <a:rPr lang="en-US" altLang="ko-KR" dirty="0"/>
              <a:t>MBTI </a:t>
            </a:r>
            <a:r>
              <a:rPr lang="ko-KR" altLang="en-US" dirty="0"/>
              <a:t>결과로 알 수 있는 것</a:t>
            </a:r>
            <a:r>
              <a:rPr lang="en-US" altLang="ko-KR" dirty="0"/>
              <a:t>: </a:t>
            </a:r>
            <a:r>
              <a:rPr lang="ko-KR" altLang="en-US" dirty="0"/>
              <a:t>자신의 성격과 그에 맞는 </a:t>
            </a:r>
            <a:r>
              <a:rPr lang="en-US" altLang="ko-KR" dirty="0"/>
              <a:t>(</a:t>
            </a:r>
            <a:r>
              <a:rPr lang="ko-KR" altLang="en-US" dirty="0"/>
              <a:t>이상적인</a:t>
            </a:r>
            <a:r>
              <a:rPr lang="en-US" altLang="ko-KR" dirty="0"/>
              <a:t>) </a:t>
            </a:r>
            <a:r>
              <a:rPr lang="ko-KR" altLang="en-US" dirty="0"/>
              <a:t>직업</a:t>
            </a:r>
          </a:p>
          <a:p>
            <a:r>
              <a:rPr lang="ko-KR" altLang="en-US" dirty="0"/>
              <a:t>하지만 이 이상의 실제 자료를 제공해주지 않음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실제 같은 성격의 종사자가 많은 직업</a:t>
            </a:r>
            <a:r>
              <a:rPr lang="en-US" altLang="ko-KR" dirty="0"/>
              <a:t>, </a:t>
            </a:r>
            <a:r>
              <a:rPr lang="ko-KR" altLang="en-US" dirty="0"/>
              <a:t>같은 성격의 유명인</a:t>
            </a:r>
            <a:r>
              <a:rPr lang="en-US" altLang="ko-KR" dirty="0"/>
              <a:t>, </a:t>
            </a:r>
            <a:r>
              <a:rPr lang="ko-KR" altLang="en-US" dirty="0"/>
              <a:t>평균 급여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=&gt; MBTI </a:t>
            </a:r>
            <a:r>
              <a:rPr lang="ko-KR" altLang="en-US" dirty="0"/>
              <a:t>유형별 실제 자료의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6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기대 효과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희망 직업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직업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자신의 성격의 관계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같은 성격의 종사자 비율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자신과 잘 맞는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잘 안 맞는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사람의 종사 비율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업무 효율과 인간관계 예상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급여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(GDP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비해 잘 버는지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소득과 비교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같은 성격의 유명인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자신의 잠재적 능력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유명인의 업적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유명인의 발자취를 통해 자아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존중감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형성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롤모델을 만들 수 있음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2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DD7F9-F82C-48AA-9953-8457C31A9A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4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702F-CED8-4263-A6FC-842FC7CDE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FB081-FFF9-41AF-935B-E6A426B38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F62D8-57B2-45A9-85FE-55E1889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CD2D-9F03-4F57-8AA1-6189FC4C3727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276E9-3993-44D4-AC05-0AF3C272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BF42B-1D37-424F-BA55-AA338F4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56201-5BC5-4F7C-AA10-DF9F95BF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B2119-96E3-4897-ABF8-CA6292C71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9962-1100-4931-891F-FBE844B1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FEB5-0F56-4351-A909-6BEC0FC9D982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D914-C165-4A4B-8BBD-73546908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7BD02-E26D-4086-A7A3-8820DE25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661AA-1457-40B0-B5F0-EB6E4BC97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DAFE3-D246-4224-9FA9-422B1B9E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95A2-DA25-4866-A5D4-8083C3C9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2ADC-F962-4E97-93CF-A0E0297EC23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B3530-B283-4D8A-BAA6-4529DF7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58851-00BE-431D-94FA-BC6F8376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E6ECB-E95E-4193-96EF-F1D0DE00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FA13-29C9-41AD-871E-4FC3F66C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E3A9F-85DB-440E-9B3B-042D4D87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68E9-15FB-4867-93EF-F9C1380EE976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A1A64-EF52-458C-8FE4-0FB8CEB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6AE17-CC17-4E20-AF6C-081EB814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3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9A425-5C64-41B0-9763-1B73A8A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C1A89-4AA6-40F9-B74A-7CEDF090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8A0CE-73A6-4B2D-BC10-0C95FD66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8394-658A-466D-B7CC-A6162C5498C3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90C54-D085-416B-AD4F-1ED5F98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042D1-3F32-4882-8CD2-293E8D3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2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F1C0D-5481-407C-A16C-911B9B9A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B876C-F102-45CC-B78F-0DEF956BB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90436-B26A-428D-B1CF-04433254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35C28-6DAF-428D-AA6E-420A90AA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992-189F-47C5-BA78-BDE465C3585B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40C83-0CEA-4D73-93B1-63E7C3DF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DDF81-628E-4D62-9F39-654BB71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49DB2-1B76-4CAB-BB8E-A542052C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18D2-F8B2-49E8-8087-1B071B1F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15550-E6AE-4748-B206-11F11DD53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36C2B-7A7F-4401-99D0-9C1628CD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9752-CF1A-421D-94A6-8E58058FE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DFB49-0B5B-49E4-8E33-C2696E3A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0D2D-7E07-410A-AC12-8BA5565DE284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3B73C-815F-45F0-8B2E-F4E2E817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070F6-639D-4141-9E95-17B5D279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7EAFD-D348-4235-80E7-1BBD714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91197-6AC8-4736-805A-06A5F2E1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E6B8-9AC7-4959-B5DE-3F5B471FEC03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0CD91D-EDF1-4EF9-86A4-F8E099F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ACE39-BE59-40F5-9DAD-7D495784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DA4ED3-2B9F-471B-BF9D-410B32AD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0A02-A794-44E5-AA68-19A50AF04CB9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72C9B-6AEF-4B1A-B182-EA9EB82F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F6F38-41E9-4F80-972D-2A11B3E4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7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9E28-35B4-4E0D-B947-30E35384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26DA8-81F1-467E-B276-4D788421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5F531-5336-4844-9C2B-89FF33C0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C308B-D92E-4526-B9B6-A7FBA8AA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701C-D3D2-45FB-8069-48D19A554E3F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0724C-154E-4B57-A75F-297928E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878E4-E1AF-434E-8397-05A03FEB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AA21-5D3C-4610-9EE7-11EB393E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0FEF0-FC77-4F65-B734-D9E6436C2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EA-09AB-4A45-9B02-8357AADC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5A517-70BE-45B2-AE32-B593A3B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B2B2-B590-4A63-9C0D-BDF9C01BDFF5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8250A-AF6F-4FDD-896F-6FBE6C9D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13842-5D11-4E1E-86D1-7B404036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390E0-4783-4951-B553-92BF1933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00566-BB62-4846-9220-21B7A626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5674F-F6D3-4969-8C01-F5ABED318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4A37-B7D6-43DA-84A5-7A7D1E97DAB6}" type="datetime1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F5637-D690-4F8A-AEDF-6F4107771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5B7DA-EC3F-424B-9F61-21C03EE1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B12F5-02CE-4298-9B9B-F4BADD45F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455AC4-4B7C-4400-9AA7-6802B5AC3E4D}"/>
              </a:ext>
            </a:extLst>
          </p:cNvPr>
          <p:cNvSpPr txBox="1"/>
          <p:nvPr/>
        </p:nvSpPr>
        <p:spPr>
          <a:xfrm>
            <a:off x="4559878" y="4559878"/>
            <a:ext cx="2137064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데이터베이스 설계프로젝트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ECAA24-ED76-4F1F-B6C4-8F026AC74632}"/>
              </a:ext>
            </a:extLst>
          </p:cNvPr>
          <p:cNvSpPr/>
          <p:nvPr/>
        </p:nvSpPr>
        <p:spPr>
          <a:xfrm>
            <a:off x="5693232" y="-8879"/>
            <a:ext cx="4709579" cy="6870619"/>
          </a:xfrm>
          <a:prstGeom prst="rect">
            <a:avLst/>
          </a:prstGeom>
          <a:solidFill>
            <a:srgbClr val="FF7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209E7D-3228-44B9-A599-696FB86FA548}"/>
              </a:ext>
            </a:extLst>
          </p:cNvPr>
          <p:cNvSpPr/>
          <p:nvPr/>
        </p:nvSpPr>
        <p:spPr>
          <a:xfrm>
            <a:off x="10402812" y="0"/>
            <a:ext cx="1789188" cy="6854578"/>
          </a:xfrm>
          <a:prstGeom prst="rect">
            <a:avLst/>
          </a:prstGeom>
          <a:solidFill>
            <a:srgbClr val="A010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77C7F-4C72-4B73-B226-9E4E7D50D5B3}"/>
              </a:ext>
            </a:extLst>
          </p:cNvPr>
          <p:cNvSpPr/>
          <p:nvPr/>
        </p:nvSpPr>
        <p:spPr>
          <a:xfrm>
            <a:off x="2860697" y="0"/>
            <a:ext cx="2832534" cy="195309"/>
          </a:xfrm>
          <a:prstGeom prst="rect">
            <a:avLst/>
          </a:prstGeom>
          <a:solidFill>
            <a:srgbClr val="F883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64EFA0-A78D-4BD9-95A5-FE190566BABE}"/>
              </a:ext>
            </a:extLst>
          </p:cNvPr>
          <p:cNvSpPr/>
          <p:nvPr/>
        </p:nvSpPr>
        <p:spPr>
          <a:xfrm>
            <a:off x="5691884" y="0"/>
            <a:ext cx="4709579" cy="195309"/>
          </a:xfrm>
          <a:prstGeom prst="rect">
            <a:avLst/>
          </a:prstGeom>
          <a:solidFill>
            <a:srgbClr val="FF4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085D6-17B8-456B-B7D6-298F2C645DC1}"/>
              </a:ext>
            </a:extLst>
          </p:cNvPr>
          <p:cNvSpPr/>
          <p:nvPr/>
        </p:nvSpPr>
        <p:spPr>
          <a:xfrm>
            <a:off x="10401463" y="-8878"/>
            <a:ext cx="1790537" cy="204188"/>
          </a:xfrm>
          <a:prstGeom prst="rect">
            <a:avLst/>
          </a:prstGeom>
          <a:solidFill>
            <a:srgbClr val="A010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47EC2113-37EA-4FB6-BA9A-5C6078760966}"/>
              </a:ext>
            </a:extLst>
          </p:cNvPr>
          <p:cNvSpPr/>
          <p:nvPr/>
        </p:nvSpPr>
        <p:spPr>
          <a:xfrm>
            <a:off x="-7900" y="-12619"/>
            <a:ext cx="4233429" cy="6870619"/>
          </a:xfrm>
          <a:prstGeom prst="parallelogram">
            <a:avLst>
              <a:gd name="adj" fmla="val 36561"/>
            </a:avLst>
          </a:prstGeom>
          <a:solidFill>
            <a:srgbClr val="FF4C4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CD79F717-8E0C-4658-9F29-AAE4A776C5E5}"/>
              </a:ext>
            </a:extLst>
          </p:cNvPr>
          <p:cNvSpPr/>
          <p:nvPr/>
        </p:nvSpPr>
        <p:spPr>
          <a:xfrm>
            <a:off x="2679397" y="-16041"/>
            <a:ext cx="4778678" cy="6870619"/>
          </a:xfrm>
          <a:prstGeom prst="parallelogram">
            <a:avLst>
              <a:gd name="adj" fmla="val 32375"/>
            </a:avLst>
          </a:prstGeom>
          <a:solidFill>
            <a:srgbClr val="FAA8A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64AD6C-AB6D-468F-AD08-15F16477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8" y="3383388"/>
            <a:ext cx="6284864" cy="1314989"/>
          </a:xfrm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b="1" dirty="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ZOZO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’</a:t>
            </a:r>
            <a:r>
              <a:rPr lang="ko-KR" altLang="en-US" b="1" dirty="0" err="1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S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맑은 고딕"/>
                <a:cs typeface="Arial"/>
              </a:rPr>
              <a:t> MBTI</a:t>
            </a: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53367585-186D-4E57-B20C-BB63B9F98020}"/>
              </a:ext>
            </a:extLst>
          </p:cNvPr>
          <p:cNvSpPr/>
          <p:nvPr/>
        </p:nvSpPr>
        <p:spPr>
          <a:xfrm>
            <a:off x="1495425" y="8880"/>
            <a:ext cx="2730104" cy="186429"/>
          </a:xfrm>
          <a:prstGeom prst="parallelogram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CF3B6-EFE2-4B2E-99C3-4E556E97F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45" y="2128438"/>
            <a:ext cx="5009455" cy="4752772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78934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다이아몬드 2">
            <a:extLst>
              <a:ext uri="{FF2B5EF4-FFF2-40B4-BE49-F238E27FC236}">
                <a16:creationId xmlns:a16="http://schemas.microsoft.com/office/drawing/2014/main" id="{55E69B45-BD80-4806-A4BE-CDD71220532A}"/>
              </a:ext>
            </a:extLst>
          </p:cNvPr>
          <p:cNvSpPr/>
          <p:nvPr/>
        </p:nvSpPr>
        <p:spPr>
          <a:xfrm>
            <a:off x="5306955" y="882645"/>
            <a:ext cx="7200000" cy="7200000"/>
          </a:xfrm>
          <a:prstGeom prst="diamond">
            <a:avLst/>
          </a:prstGeom>
          <a:solidFill>
            <a:srgbClr val="A0101E"/>
          </a:solidFill>
          <a:ln>
            <a:noFill/>
          </a:ln>
          <a:scene3d>
            <a:camera prst="orthographicFront"/>
            <a:lightRig rig="threePt" dir="t"/>
          </a:scene3d>
          <a:sp3d>
            <a:bevelT w="2540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D1E033B0-4DB5-493D-B427-6D513012F9C4}"/>
              </a:ext>
            </a:extLst>
          </p:cNvPr>
          <p:cNvSpPr/>
          <p:nvPr/>
        </p:nvSpPr>
        <p:spPr>
          <a:xfrm>
            <a:off x="6006755" y="882645"/>
            <a:ext cx="7200000" cy="7200000"/>
          </a:xfrm>
          <a:prstGeom prst="diamond">
            <a:avLst/>
          </a:prstGeom>
          <a:solidFill>
            <a:srgbClr val="F88379"/>
          </a:solidFill>
          <a:ln>
            <a:noFill/>
          </a:ln>
          <a:scene3d>
            <a:camera prst="orthographicFront"/>
            <a:lightRig rig="threePt" dir="t"/>
          </a:scene3d>
          <a:sp3d>
            <a:bevelT w="2540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104CB1-6A7C-49BA-9A30-B79438B4C72C}"/>
              </a:ext>
            </a:extLst>
          </p:cNvPr>
          <p:cNvSpPr/>
          <p:nvPr/>
        </p:nvSpPr>
        <p:spPr>
          <a:xfrm>
            <a:off x="6486850" y="3512557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9FBF2BFB-66D2-4BAB-8991-DDD4FDD53956}"/>
              </a:ext>
            </a:extLst>
          </p:cNvPr>
          <p:cNvSpPr/>
          <p:nvPr/>
        </p:nvSpPr>
        <p:spPr>
          <a:xfrm>
            <a:off x="11023580" y="3697562"/>
            <a:ext cx="600075" cy="600075"/>
          </a:xfrm>
          <a:prstGeom prst="star5">
            <a:avLst>
              <a:gd name="adj" fmla="val 2340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3F6B8-7B87-4AD6-B2C5-AF9BD20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DC822-16F7-4404-B0B6-65EEFC36F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99757"/>
              </p:ext>
            </p:extLst>
          </p:nvPr>
        </p:nvGraphicFramePr>
        <p:xfrm>
          <a:off x="0" y="1"/>
          <a:ext cx="12192000" cy="296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184413456"/>
                    </a:ext>
                  </a:extLst>
                </a:gridCol>
              </a:tblGrid>
              <a:tr h="29677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gradFill flip="none" rotWithShape="1">
                      <a:gsLst>
                        <a:gs pos="0">
                          <a:srgbClr val="F08080">
                            <a:tint val="66000"/>
                            <a:satMod val="160000"/>
                          </a:srgbClr>
                        </a:gs>
                        <a:gs pos="50000">
                          <a:srgbClr val="F08080">
                            <a:tint val="44500"/>
                            <a:satMod val="160000"/>
                          </a:srgbClr>
                        </a:gs>
                        <a:gs pos="100000">
                          <a:srgbClr val="F0808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6949346"/>
                  </a:ext>
                </a:extLst>
              </a:tr>
            </a:tbl>
          </a:graphicData>
        </a:graphic>
      </p:graphicFrame>
      <p:sp>
        <p:nvSpPr>
          <p:cNvPr id="6" name="다이아몬드 5">
            <a:extLst>
              <a:ext uri="{FF2B5EF4-FFF2-40B4-BE49-F238E27FC236}">
                <a16:creationId xmlns:a16="http://schemas.microsoft.com/office/drawing/2014/main" id="{35C65E8C-22AB-4F79-AFEC-4C10B53DD5F8}"/>
              </a:ext>
            </a:extLst>
          </p:cNvPr>
          <p:cNvSpPr/>
          <p:nvPr/>
        </p:nvSpPr>
        <p:spPr>
          <a:xfrm>
            <a:off x="930439" y="1785352"/>
            <a:ext cx="2085474" cy="2326106"/>
          </a:xfrm>
          <a:prstGeom prst="diamond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787400" h="508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B140CC4F-8595-41F3-BDAC-40D266E63081}"/>
              </a:ext>
            </a:extLst>
          </p:cNvPr>
          <p:cNvSpPr/>
          <p:nvPr/>
        </p:nvSpPr>
        <p:spPr>
          <a:xfrm>
            <a:off x="3416965" y="1312110"/>
            <a:ext cx="3144260" cy="3272590"/>
          </a:xfrm>
          <a:prstGeom prst="diamond">
            <a:avLst/>
          </a:prstGeom>
          <a:solidFill>
            <a:srgbClr val="F88379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endParaRPr lang="en-US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C04A387-52D5-4D30-874D-B4813BE899F9}"/>
              </a:ext>
            </a:extLst>
          </p:cNvPr>
          <p:cNvSpPr/>
          <p:nvPr/>
        </p:nvSpPr>
        <p:spPr>
          <a:xfrm>
            <a:off x="6962272" y="1785352"/>
            <a:ext cx="2021304" cy="2326106"/>
          </a:xfrm>
          <a:prstGeom prst="diamond">
            <a:avLst/>
          </a:prstGeom>
          <a:solidFill>
            <a:srgbClr val="FF3C37"/>
          </a:solidFill>
          <a:ln>
            <a:noFill/>
          </a:ln>
          <a:scene3d>
            <a:camera prst="orthographicFront"/>
            <a:lightRig rig="threePt" dir="t"/>
          </a:scene3d>
          <a:sp3d>
            <a:bevelT w="762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altLang="ko-KR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2D71A228-D609-418C-9C9C-1582746F154F}"/>
              </a:ext>
            </a:extLst>
          </p:cNvPr>
          <p:cNvSpPr/>
          <p:nvPr/>
        </p:nvSpPr>
        <p:spPr>
          <a:xfrm>
            <a:off x="9384623" y="1785352"/>
            <a:ext cx="2021304" cy="2326106"/>
          </a:xfrm>
          <a:prstGeom prst="diamond">
            <a:avLst/>
          </a:prstGeom>
          <a:solidFill>
            <a:srgbClr val="A0101E"/>
          </a:solidFill>
          <a:ln>
            <a:noFill/>
          </a:ln>
          <a:scene3d>
            <a:camera prst="orthographicFront"/>
            <a:lightRig rig="threePt" dir="t"/>
          </a:scene3d>
          <a:sp3d>
            <a:bevelT w="762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01B2F2-24BB-4509-8B7C-4E2E0B34ECF7}"/>
              </a:ext>
            </a:extLst>
          </p:cNvPr>
          <p:cNvSpPr/>
          <p:nvPr/>
        </p:nvSpPr>
        <p:spPr>
          <a:xfrm>
            <a:off x="3801978" y="2827421"/>
            <a:ext cx="2374231" cy="83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DE080-A9A9-4778-BEAA-1FA587AAE99F}"/>
              </a:ext>
            </a:extLst>
          </p:cNvPr>
          <p:cNvSpPr/>
          <p:nvPr/>
        </p:nvSpPr>
        <p:spPr>
          <a:xfrm>
            <a:off x="9208159" y="2827422"/>
            <a:ext cx="2374231" cy="83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개발일정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B66A0-2FC6-4D5B-A4C3-DE9559E9FCC6}"/>
              </a:ext>
            </a:extLst>
          </p:cNvPr>
          <p:cNvSpPr/>
          <p:nvPr/>
        </p:nvSpPr>
        <p:spPr>
          <a:xfrm>
            <a:off x="6785808" y="2829797"/>
            <a:ext cx="2374231" cy="83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ko-KR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2B6F0C-A4E0-4827-B954-53B2FA6F305F}"/>
              </a:ext>
            </a:extLst>
          </p:cNvPr>
          <p:cNvSpPr/>
          <p:nvPr/>
        </p:nvSpPr>
        <p:spPr>
          <a:xfrm>
            <a:off x="729914" y="4560704"/>
            <a:ext cx="2486521" cy="1161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선정 배경</a:t>
            </a:r>
            <a:endParaRPr lang="en-US" altLang="ko-KR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기대 효과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BBB80-B186-4A29-94FC-4A7366B3C751}"/>
              </a:ext>
            </a:extLst>
          </p:cNvPr>
          <p:cNvSpPr/>
          <p:nvPr/>
        </p:nvSpPr>
        <p:spPr>
          <a:xfrm>
            <a:off x="3745834" y="4219072"/>
            <a:ext cx="2486521" cy="184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다이어그램</a:t>
            </a:r>
            <a:endParaRPr lang="en-US" altLang="ko-KR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스키마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AB4CA-F7B1-483F-973D-47DFB159E726}"/>
              </a:ext>
            </a:extLst>
          </p:cNvPr>
          <p:cNvSpPr/>
          <p:nvPr/>
        </p:nvSpPr>
        <p:spPr>
          <a:xfrm>
            <a:off x="6721638" y="4414892"/>
            <a:ext cx="2486521" cy="184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로그인</a:t>
            </a: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메인 화면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MBTI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검사 연동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60991A-4E65-4059-B1C3-9188CC2DC3F8}"/>
              </a:ext>
            </a:extLst>
          </p:cNvPr>
          <p:cNvSpPr/>
          <p:nvPr/>
        </p:nvSpPr>
        <p:spPr>
          <a:xfrm>
            <a:off x="9152013" y="4031364"/>
            <a:ext cx="2486521" cy="184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개발일정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C02AD3-018E-46B2-AEBC-2524E0CC232E}"/>
              </a:ext>
            </a:extLst>
          </p:cNvPr>
          <p:cNvSpPr/>
          <p:nvPr/>
        </p:nvSpPr>
        <p:spPr>
          <a:xfrm>
            <a:off x="786060" y="2827421"/>
            <a:ext cx="2374231" cy="83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배경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4FAAA6-DEC0-4242-926F-6D563A45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11850-C6AD-4CC6-8C36-C5F3BB09D387}"/>
              </a:ext>
            </a:extLst>
          </p:cNvPr>
          <p:cNvSpPr/>
          <p:nvPr/>
        </p:nvSpPr>
        <p:spPr>
          <a:xfrm>
            <a:off x="2138780" y="2234007"/>
            <a:ext cx="3470199" cy="132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자신의 성격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성격에 맞는 이상적인 직업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0EA99-4D5E-4DAE-971F-57B9777B5146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선정 배경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8528B1D3-BA3C-46D6-B0F7-E88CC2613485}"/>
              </a:ext>
            </a:extLst>
          </p:cNvPr>
          <p:cNvSpPr/>
          <p:nvPr/>
        </p:nvSpPr>
        <p:spPr>
          <a:xfrm>
            <a:off x="8879731" y="1690258"/>
            <a:ext cx="2679257" cy="1738742"/>
          </a:xfrm>
          <a:prstGeom prst="cloudCallout">
            <a:avLst>
              <a:gd name="adj1" fmla="val -60492"/>
              <a:gd name="adj2" fmla="val 63425"/>
            </a:avLst>
          </a:prstGeom>
          <a:solidFill>
            <a:srgbClr val="A0101E">
              <a:alpha val="70000"/>
            </a:srgbClr>
          </a:solidFill>
          <a:ln>
            <a:noFill/>
          </a:ln>
          <a:effectLst>
            <a:outerShdw blurRad="50800" dist="165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같은 성격의 사람은 </a:t>
            </a:r>
            <a:endParaRPr lang="en-US" altLang="ko-KR" sz="1400" dirty="0"/>
          </a:p>
          <a:p>
            <a:pPr algn="ctr"/>
            <a:r>
              <a:rPr lang="ko-KR" altLang="en-US" sz="1400" dirty="0"/>
              <a:t>누가 있을까</a:t>
            </a:r>
            <a:r>
              <a:rPr lang="en-US" altLang="ko-KR" sz="1400" dirty="0"/>
              <a:t>?</a:t>
            </a:r>
          </a:p>
          <a:p>
            <a:pPr algn="ctr"/>
            <a:r>
              <a:rPr lang="ko-KR" altLang="en-US" sz="1400" dirty="0"/>
              <a:t>실제 직업 비율</a:t>
            </a:r>
            <a:r>
              <a:rPr lang="en-US" altLang="ko-KR" sz="1400" dirty="0"/>
              <a:t>?</a:t>
            </a:r>
          </a:p>
          <a:p>
            <a:pPr algn="ctr"/>
            <a:r>
              <a:rPr lang="ko-KR" altLang="en-US" sz="1400" dirty="0"/>
              <a:t>평균 급여는 얼마</a:t>
            </a:r>
            <a:r>
              <a:rPr lang="en-US" altLang="ko-KR" sz="1400" dirty="0"/>
              <a:t>?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B912F3B-06BD-40A5-88C6-796B7A469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41" y="2234007"/>
            <a:ext cx="3245078" cy="32450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B9D9E0-56B9-4453-B33C-937AFFE4CC40}"/>
              </a:ext>
            </a:extLst>
          </p:cNvPr>
          <p:cNvSpPr/>
          <p:nvPr/>
        </p:nvSpPr>
        <p:spPr>
          <a:xfrm>
            <a:off x="5700641" y="5394244"/>
            <a:ext cx="3511993" cy="703694"/>
          </a:xfrm>
          <a:prstGeom prst="rect">
            <a:avLst/>
          </a:prstGeom>
          <a:solidFill>
            <a:srgbClr val="F88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en-US" altLang="ko-KR" sz="1600" dirty="0"/>
              <a:t>MBTI </a:t>
            </a:r>
            <a:r>
              <a:rPr lang="ko-KR" altLang="en-US" sz="1600" dirty="0"/>
              <a:t>유형별 실제 자료의 필요성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10D83B-AB38-4FAB-948F-40F5DB363EF6}"/>
              </a:ext>
            </a:extLst>
          </p:cNvPr>
          <p:cNvSpPr/>
          <p:nvPr/>
        </p:nvSpPr>
        <p:spPr>
          <a:xfrm>
            <a:off x="1223284" y="2536566"/>
            <a:ext cx="847725" cy="847725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76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7673"/>
                </a:solidFill>
              </a:rPr>
              <a:t>현황</a:t>
            </a:r>
          </a:p>
        </p:txBody>
      </p: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39643C8D-A6CE-415F-9A3A-EB59BD02A841}"/>
              </a:ext>
            </a:extLst>
          </p:cNvPr>
          <p:cNvSpPr/>
          <p:nvPr/>
        </p:nvSpPr>
        <p:spPr>
          <a:xfrm flipV="1">
            <a:off x="4275776" y="3794256"/>
            <a:ext cx="869080" cy="752980"/>
          </a:xfrm>
          <a:prstGeom prst="bentArrow">
            <a:avLst>
              <a:gd name="adj1" fmla="val 23963"/>
              <a:gd name="adj2" fmla="val 31089"/>
              <a:gd name="adj3" fmla="val 37545"/>
              <a:gd name="adj4" fmla="val 45422"/>
            </a:avLst>
          </a:prstGeom>
          <a:solidFill>
            <a:srgbClr val="A01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028DF0B-1386-476D-9BC7-BC86FE3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8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779EF8-9BB9-4DE3-B391-354F2F46AD3F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프로젝트 기대 효과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9C60E-AA5A-4FAB-8C53-2494F130B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12" y="5540301"/>
            <a:ext cx="1137164" cy="1137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905C99-D374-406A-B010-DCE7D060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09" y="2748190"/>
            <a:ext cx="2597371" cy="259737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D9B61DB-1A41-4324-9FD4-A116EA5A28F2}"/>
              </a:ext>
            </a:extLst>
          </p:cNvPr>
          <p:cNvSpPr/>
          <p:nvPr/>
        </p:nvSpPr>
        <p:spPr>
          <a:xfrm>
            <a:off x="5016000" y="1833450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잠재적</a:t>
            </a:r>
            <a:r>
              <a:rPr lang="ko-KR" altLang="en-US" sz="24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능력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275028E-1A11-4695-B740-1C4E7AC44828}"/>
              </a:ext>
            </a:extLst>
          </p:cNvPr>
          <p:cNvSpPr/>
          <p:nvPr/>
        </p:nvSpPr>
        <p:spPr>
          <a:xfrm>
            <a:off x="2637309" y="2630202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자아</a:t>
            </a:r>
            <a:r>
              <a:rPr lang="ko-KR" altLang="en-US" sz="24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존중감</a:t>
            </a:r>
            <a:endParaRPr lang="ko-KR" altLang="en-US" sz="2000" dirty="0">
              <a:solidFill>
                <a:srgbClr val="FF76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8530CE-5CFC-4BD2-89E8-F13402E67FC1}"/>
              </a:ext>
            </a:extLst>
          </p:cNvPr>
          <p:cNvSpPr/>
          <p:nvPr/>
        </p:nvSpPr>
        <p:spPr>
          <a:xfrm>
            <a:off x="7394680" y="4486445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현실 </a:t>
            </a:r>
            <a:r>
              <a:rPr lang="ko-KR" altLang="en-US" sz="20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3FF257-70D6-4E76-AFFA-9EF0BC97C038}"/>
              </a:ext>
            </a:extLst>
          </p:cNvPr>
          <p:cNvSpPr/>
          <p:nvPr/>
        </p:nvSpPr>
        <p:spPr>
          <a:xfrm>
            <a:off x="7394680" y="2630202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진로</a:t>
            </a:r>
            <a:r>
              <a:rPr lang="ko-KR" altLang="en-US" sz="24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FF3DE4-3741-409A-9AEF-EB0E79E6EAA2}"/>
              </a:ext>
            </a:extLst>
          </p:cNvPr>
          <p:cNvSpPr/>
          <p:nvPr/>
        </p:nvSpPr>
        <p:spPr>
          <a:xfrm>
            <a:off x="2637309" y="4486445"/>
            <a:ext cx="2160000" cy="72000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롤</a:t>
            </a:r>
            <a:r>
              <a:rPr lang="ko-KR" altLang="en-US" sz="24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FF76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D5BEBB-D3ED-4A58-87B1-F5CF3BC8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6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D7A209-A0CC-412D-9975-AEF2495ECE77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다이어그램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4E8F65B-68C3-4CA4-8116-C08889B4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96" y="1585518"/>
            <a:ext cx="8476008" cy="474860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BB59E4-12C3-4501-A6EB-F25F0837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9F98CB1-FEDB-46F5-B502-34571BEFD2C9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스키마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0F2244B-54BF-471B-963D-03D3B759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46200"/>
              </p:ext>
            </p:extLst>
          </p:nvPr>
        </p:nvGraphicFramePr>
        <p:xfrm>
          <a:off x="855285" y="1928673"/>
          <a:ext cx="4858222" cy="21945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3531">
                  <a:extLst>
                    <a:ext uri="{9D8B030D-6E8A-4147-A177-3AD203B41FA5}">
                      <a16:colId xmlns:a16="http://schemas.microsoft.com/office/drawing/2014/main" val="4086625339"/>
                    </a:ext>
                  </a:extLst>
                </a:gridCol>
                <a:gridCol w="854137">
                  <a:extLst>
                    <a:ext uri="{9D8B030D-6E8A-4147-A177-3AD203B41FA5}">
                      <a16:colId xmlns:a16="http://schemas.microsoft.com/office/drawing/2014/main" val="764181501"/>
                    </a:ext>
                  </a:extLst>
                </a:gridCol>
                <a:gridCol w="826285">
                  <a:extLst>
                    <a:ext uri="{9D8B030D-6E8A-4147-A177-3AD203B41FA5}">
                      <a16:colId xmlns:a16="http://schemas.microsoft.com/office/drawing/2014/main" val="1021991664"/>
                    </a:ext>
                  </a:extLst>
                </a:gridCol>
                <a:gridCol w="900558">
                  <a:extLst>
                    <a:ext uri="{9D8B030D-6E8A-4147-A177-3AD203B41FA5}">
                      <a16:colId xmlns:a16="http://schemas.microsoft.com/office/drawing/2014/main" val="498487861"/>
                    </a:ext>
                  </a:extLst>
                </a:gridCol>
                <a:gridCol w="464205">
                  <a:extLst>
                    <a:ext uri="{9D8B030D-6E8A-4147-A177-3AD203B41FA5}">
                      <a16:colId xmlns:a16="http://schemas.microsoft.com/office/drawing/2014/main" val="3491806931"/>
                    </a:ext>
                  </a:extLst>
                </a:gridCol>
                <a:gridCol w="815894">
                  <a:extLst>
                    <a:ext uri="{9D8B030D-6E8A-4147-A177-3AD203B41FA5}">
                      <a16:colId xmlns:a16="http://schemas.microsoft.com/office/drawing/2014/main" val="1259231962"/>
                    </a:ext>
                  </a:extLst>
                </a:gridCol>
                <a:gridCol w="543612">
                  <a:extLst>
                    <a:ext uri="{9D8B030D-6E8A-4147-A177-3AD203B41FA5}">
                      <a16:colId xmlns:a16="http://schemas.microsoft.com/office/drawing/2014/main" val="166772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 err="1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11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개인</a:t>
                      </a:r>
                      <a:r>
                        <a:rPr lang="en-US" altLang="ko-KR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ID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ID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6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69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Name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50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42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생년월일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 err="1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BirthDate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Date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10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유형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 err="1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MBTIType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FK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645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5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나라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Country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15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FK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12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6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성별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Gender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6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7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7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직업유형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JobType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FK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21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8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명언 </a:t>
                      </a:r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Quotes</a:t>
                      </a:r>
                      <a:r>
                        <a:rPr 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Varchar2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</a:rPr>
                        <a:t>O</a:t>
                      </a:r>
                      <a:r>
                        <a:rPr lang="en-US" sz="1000" b="0" i="0" dirty="0">
                          <a:solidFill>
                            <a:sysClr val="windowText" lastClr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solidFill>
                            <a:sysClr val="windowText" lastClr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2982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F52AEF-FAE8-431E-AC5C-2677C492F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968"/>
              </p:ext>
            </p:extLst>
          </p:nvPr>
        </p:nvGraphicFramePr>
        <p:xfrm>
          <a:off x="6056510" y="3025953"/>
          <a:ext cx="5658635" cy="975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73892">
                  <a:extLst>
                    <a:ext uri="{9D8B030D-6E8A-4147-A177-3AD203B41FA5}">
                      <a16:colId xmlns:a16="http://schemas.microsoft.com/office/drawing/2014/main" val="1711916850"/>
                    </a:ext>
                  </a:extLst>
                </a:gridCol>
                <a:gridCol w="1305786">
                  <a:extLst>
                    <a:ext uri="{9D8B030D-6E8A-4147-A177-3AD203B41FA5}">
                      <a16:colId xmlns:a16="http://schemas.microsoft.com/office/drawing/2014/main" val="3859024248"/>
                    </a:ext>
                  </a:extLst>
                </a:gridCol>
                <a:gridCol w="1044979">
                  <a:extLst>
                    <a:ext uri="{9D8B030D-6E8A-4147-A177-3AD203B41FA5}">
                      <a16:colId xmlns:a16="http://schemas.microsoft.com/office/drawing/2014/main" val="3785047801"/>
                    </a:ext>
                  </a:extLst>
                </a:gridCol>
                <a:gridCol w="904993">
                  <a:extLst>
                    <a:ext uri="{9D8B030D-6E8A-4147-A177-3AD203B41FA5}">
                      <a16:colId xmlns:a16="http://schemas.microsoft.com/office/drawing/2014/main" val="15697862"/>
                    </a:ext>
                  </a:extLst>
                </a:gridCol>
                <a:gridCol w="496286">
                  <a:extLst>
                    <a:ext uri="{9D8B030D-6E8A-4147-A177-3AD203B41FA5}">
                      <a16:colId xmlns:a16="http://schemas.microsoft.com/office/drawing/2014/main" val="661001868"/>
                    </a:ext>
                  </a:extLst>
                </a:gridCol>
                <a:gridCol w="838811">
                  <a:extLst>
                    <a:ext uri="{9D8B030D-6E8A-4147-A177-3AD203B41FA5}">
                      <a16:colId xmlns:a16="http://schemas.microsoft.com/office/drawing/2014/main" val="2995959160"/>
                    </a:ext>
                  </a:extLst>
                </a:gridCol>
                <a:gridCol w="593888">
                  <a:extLst>
                    <a:ext uri="{9D8B030D-6E8A-4147-A177-3AD203B41FA5}">
                      <a16:colId xmlns:a16="http://schemas.microsoft.com/office/drawing/2014/main" val="15168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 err="1"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796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자신의 </a:t>
                      </a:r>
                      <a:r>
                        <a:rPr lang="en-US" altLang="ko-KR" sz="1000" b="0" i="0" dirty="0">
                          <a:effectLst/>
                          <a:ea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타입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 err="1">
                          <a:effectLst/>
                          <a:latin typeface="Malgun Gothic" panose="020B0503020000020004" pitchFamily="50" charset="-127"/>
                        </a:rPr>
                        <a:t>MyMBTI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68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상대의 </a:t>
                      </a:r>
                      <a:r>
                        <a:rPr lang="en-US" altLang="ko-KR" sz="1000" b="0" i="0">
                          <a:effectLst/>
                          <a:ea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 err="1">
                          <a:effectLst/>
                          <a:latin typeface="Malgun Gothic" panose="020B0503020000020004" pitchFamily="50" charset="-127"/>
                        </a:rPr>
                        <a:t>OthersMBTI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041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조화 점수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 err="1">
                          <a:effectLst/>
                          <a:latin typeface="Malgun Gothic" panose="020B0503020000020004" pitchFamily="50" charset="-127"/>
                        </a:rPr>
                        <a:t>MatchPoint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80417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9CA94A-8B0F-4514-8052-64A7BB9D7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41279"/>
              </p:ext>
            </p:extLst>
          </p:nvPr>
        </p:nvGraphicFramePr>
        <p:xfrm>
          <a:off x="855286" y="4881573"/>
          <a:ext cx="5272137" cy="975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73893">
                  <a:extLst>
                    <a:ext uri="{9D8B030D-6E8A-4147-A177-3AD203B41FA5}">
                      <a16:colId xmlns:a16="http://schemas.microsoft.com/office/drawing/2014/main" val="3954572412"/>
                    </a:ext>
                  </a:extLst>
                </a:gridCol>
                <a:gridCol w="878657">
                  <a:extLst>
                    <a:ext uri="{9D8B030D-6E8A-4147-A177-3AD203B41FA5}">
                      <a16:colId xmlns:a16="http://schemas.microsoft.com/office/drawing/2014/main" val="3599539216"/>
                    </a:ext>
                  </a:extLst>
                </a:gridCol>
                <a:gridCol w="1176387">
                  <a:extLst>
                    <a:ext uri="{9D8B030D-6E8A-4147-A177-3AD203B41FA5}">
                      <a16:colId xmlns:a16="http://schemas.microsoft.com/office/drawing/2014/main" val="136814751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1122598073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1288895731"/>
                    </a:ext>
                  </a:extLst>
                </a:gridCol>
                <a:gridCol w="801278">
                  <a:extLst>
                    <a:ext uri="{9D8B030D-6E8A-4147-A177-3AD203B41FA5}">
                      <a16:colId xmlns:a16="http://schemas.microsoft.com/office/drawing/2014/main" val="1926148835"/>
                    </a:ext>
                  </a:extLst>
                </a:gridCol>
                <a:gridCol w="565609">
                  <a:extLst>
                    <a:ext uri="{9D8B030D-6E8A-4147-A177-3AD203B41FA5}">
                      <a16:colId xmlns:a16="http://schemas.microsoft.com/office/drawing/2014/main" val="379118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17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직업 유형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JobType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80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MBTI 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</a:rPr>
                        <a:t>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MBTI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4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 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종사자 수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NumOfWorkers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r>
                        <a:rPr lang="ko-KR" alt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558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67D28D-3040-4AC5-B4A0-78A0EA0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74681"/>
              </p:ext>
            </p:extLst>
          </p:nvPr>
        </p:nvGraphicFramePr>
        <p:xfrm>
          <a:off x="6529485" y="4881573"/>
          <a:ext cx="4824315" cy="9753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668201875"/>
                    </a:ext>
                  </a:extLst>
                </a:gridCol>
                <a:gridCol w="671415">
                  <a:extLst>
                    <a:ext uri="{9D8B030D-6E8A-4147-A177-3AD203B41FA5}">
                      <a16:colId xmlns:a16="http://schemas.microsoft.com/office/drawing/2014/main" val="2449914671"/>
                    </a:ext>
                  </a:extLst>
                </a:gridCol>
                <a:gridCol w="857839">
                  <a:extLst>
                    <a:ext uri="{9D8B030D-6E8A-4147-A177-3AD203B41FA5}">
                      <a16:colId xmlns:a16="http://schemas.microsoft.com/office/drawing/2014/main" val="74777093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444029687"/>
                    </a:ext>
                  </a:extLst>
                </a:gridCol>
                <a:gridCol w="471340">
                  <a:extLst>
                    <a:ext uri="{9D8B030D-6E8A-4147-A177-3AD203B41FA5}">
                      <a16:colId xmlns:a16="http://schemas.microsoft.com/office/drawing/2014/main" val="1811251798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718921514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336459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순번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한글명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영문명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크기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NULL 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</a:rPr>
                        <a:t>허용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PK/FK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50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1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나라 명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Country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PK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18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2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대륙</a:t>
                      </a:r>
                      <a:r>
                        <a:rPr lang="ko-KR" alt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Continent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Char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30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72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3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GDP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GDP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Int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</a:rPr>
                        <a:t>10</a:t>
                      </a:r>
                      <a:r>
                        <a:rPr lang="en-US" sz="1000" b="0" i="0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</a:rPr>
                        <a:t>X</a:t>
                      </a:r>
                      <a:r>
                        <a:rPr lang="en-US" sz="1000" b="0" i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000" b="0" i="0" dirty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63722"/>
                  </a:ext>
                </a:extLst>
              </a:tr>
            </a:tbl>
          </a:graphicData>
        </a:graphic>
      </p:graphicFrame>
      <p:sp>
        <p:nvSpPr>
          <p:cNvPr id="6" name="다이아몬드 5">
            <a:extLst>
              <a:ext uri="{FF2B5EF4-FFF2-40B4-BE49-F238E27FC236}">
                <a16:creationId xmlns:a16="http://schemas.microsoft.com/office/drawing/2014/main" id="{ED6E52E0-4407-4227-99C8-1657A34C0B7E}"/>
              </a:ext>
            </a:extLst>
          </p:cNvPr>
          <p:cNvSpPr/>
          <p:nvPr/>
        </p:nvSpPr>
        <p:spPr>
          <a:xfrm>
            <a:off x="963285" y="1605748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4BA7912F-3DBB-425A-816B-FE6B26067C06}"/>
              </a:ext>
            </a:extLst>
          </p:cNvPr>
          <p:cNvSpPr/>
          <p:nvPr/>
        </p:nvSpPr>
        <p:spPr>
          <a:xfrm>
            <a:off x="6277485" y="2655226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D295519B-B60D-4EB8-AF30-8CD338BDEA86}"/>
              </a:ext>
            </a:extLst>
          </p:cNvPr>
          <p:cNvSpPr/>
          <p:nvPr/>
        </p:nvSpPr>
        <p:spPr>
          <a:xfrm>
            <a:off x="963285" y="4557947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B7B375E5-E562-4CAA-BB01-04181CCBACFC}"/>
              </a:ext>
            </a:extLst>
          </p:cNvPr>
          <p:cNvSpPr/>
          <p:nvPr/>
        </p:nvSpPr>
        <p:spPr>
          <a:xfrm>
            <a:off x="6637484" y="4554158"/>
            <a:ext cx="252000" cy="252000"/>
          </a:xfrm>
          <a:prstGeom prst="diamond">
            <a:avLst/>
          </a:prstGeom>
          <a:solidFill>
            <a:srgbClr val="F8837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7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C64F35-F652-442E-82CB-1E458C5807EB}"/>
              </a:ext>
            </a:extLst>
          </p:cNvPr>
          <p:cNvSpPr/>
          <p:nvPr/>
        </p:nvSpPr>
        <p:spPr>
          <a:xfrm>
            <a:off x="1215285" y="1493959"/>
            <a:ext cx="109461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6BEE9B-63DB-44A1-9688-BB478AF69FF7}"/>
              </a:ext>
            </a:extLst>
          </p:cNvPr>
          <p:cNvSpPr/>
          <p:nvPr/>
        </p:nvSpPr>
        <p:spPr>
          <a:xfrm>
            <a:off x="6529485" y="2541527"/>
            <a:ext cx="183209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MBTI_matches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5C67F-8ACD-4EEE-A8C0-1CEA4FD7AF11}"/>
              </a:ext>
            </a:extLst>
          </p:cNvPr>
          <p:cNvSpPr/>
          <p:nvPr/>
        </p:nvSpPr>
        <p:spPr>
          <a:xfrm>
            <a:off x="1215285" y="4446158"/>
            <a:ext cx="109461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7F72AF-4A31-4CC3-8FA6-2A949D96883D}"/>
              </a:ext>
            </a:extLst>
          </p:cNvPr>
          <p:cNvSpPr/>
          <p:nvPr/>
        </p:nvSpPr>
        <p:spPr>
          <a:xfrm>
            <a:off x="6889484" y="4446158"/>
            <a:ext cx="127412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9E468-21E4-4B7E-B4A6-65EFCEC2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7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40F18F5-9961-4203-9110-82D6D008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9" y="432981"/>
            <a:ext cx="6594466" cy="49437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A4CF69-E78F-45F4-8CE7-EDF5DDD5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96" y="1481233"/>
            <a:ext cx="6290573" cy="47297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EE7BD9-C3C8-4FDF-BF46-5E5A3A2C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5AB91C6-CC0F-413C-B141-5BFB9266F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08" y="872332"/>
            <a:ext cx="6041292" cy="45196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870FC30-102D-4530-9F32-22B0B0F8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1" y="3132138"/>
            <a:ext cx="4031815" cy="3022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6E0497A-4227-4139-AE58-58C8AFEE0F8E}"/>
              </a:ext>
            </a:extLst>
          </p:cNvPr>
          <p:cNvSpPr/>
          <p:nvPr/>
        </p:nvSpPr>
        <p:spPr>
          <a:xfrm>
            <a:off x="3328987" y="3533775"/>
            <a:ext cx="600075" cy="285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AF410A-FF0B-4CFF-85B6-BD3626D68637}"/>
              </a:ext>
            </a:extLst>
          </p:cNvPr>
          <p:cNvCxnSpPr>
            <a:cxnSpLocks/>
            <a:stCxn id="7" idx="3"/>
            <a:endCxn id="5124" idx="1"/>
          </p:cNvCxnSpPr>
          <p:nvPr/>
        </p:nvCxnSpPr>
        <p:spPr>
          <a:xfrm flipV="1">
            <a:off x="3929062" y="3132139"/>
            <a:ext cx="1383446" cy="544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9C737D-F170-4964-BD79-36E61D5F12E7}"/>
              </a:ext>
            </a:extLst>
          </p:cNvPr>
          <p:cNvSpPr/>
          <p:nvPr/>
        </p:nvSpPr>
        <p:spPr>
          <a:xfrm>
            <a:off x="5312508" y="872332"/>
            <a:ext cx="6041292" cy="45196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972027-445D-4C5F-88BB-398160A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7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E7FF07B-0A4E-47B1-8DFF-E7003169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9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2E9A0-E515-432A-8F83-AF5079DF7901}"/>
              </a:ext>
            </a:extLst>
          </p:cNvPr>
          <p:cNvSpPr/>
          <p:nvPr/>
        </p:nvSpPr>
        <p:spPr>
          <a:xfrm>
            <a:off x="3662525" y="523875"/>
            <a:ext cx="4866950" cy="970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일정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511E43-4677-4C35-8A6F-963D070C1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59062"/>
              </p:ext>
            </p:extLst>
          </p:nvPr>
        </p:nvGraphicFramePr>
        <p:xfrm>
          <a:off x="1154382" y="2003425"/>
          <a:ext cx="9883236" cy="3327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6736">
                  <a:extLst>
                    <a:ext uri="{9D8B030D-6E8A-4147-A177-3AD203B41FA5}">
                      <a16:colId xmlns:a16="http://schemas.microsoft.com/office/drawing/2014/main" val="2523860932"/>
                    </a:ext>
                  </a:extLst>
                </a:gridCol>
                <a:gridCol w="1463300">
                  <a:extLst>
                    <a:ext uri="{9D8B030D-6E8A-4147-A177-3AD203B41FA5}">
                      <a16:colId xmlns:a16="http://schemas.microsoft.com/office/drawing/2014/main" val="2558132305"/>
                    </a:ext>
                  </a:extLst>
                </a:gridCol>
                <a:gridCol w="1463300">
                  <a:extLst>
                    <a:ext uri="{9D8B030D-6E8A-4147-A177-3AD203B41FA5}">
                      <a16:colId xmlns:a16="http://schemas.microsoft.com/office/drawing/2014/main" val="2613528487"/>
                    </a:ext>
                  </a:extLst>
                </a:gridCol>
                <a:gridCol w="1463300">
                  <a:extLst>
                    <a:ext uri="{9D8B030D-6E8A-4147-A177-3AD203B41FA5}">
                      <a16:colId xmlns:a16="http://schemas.microsoft.com/office/drawing/2014/main" val="74522385"/>
                    </a:ext>
                  </a:extLst>
                </a:gridCol>
                <a:gridCol w="1463300">
                  <a:extLst>
                    <a:ext uri="{9D8B030D-6E8A-4147-A177-3AD203B41FA5}">
                      <a16:colId xmlns:a16="http://schemas.microsoft.com/office/drawing/2014/main" val="3737201005"/>
                    </a:ext>
                  </a:extLst>
                </a:gridCol>
                <a:gridCol w="1463300">
                  <a:extLst>
                    <a:ext uri="{9D8B030D-6E8A-4147-A177-3AD203B41FA5}">
                      <a16:colId xmlns:a16="http://schemas.microsoft.com/office/drawing/2014/main" val="2919420174"/>
                    </a:ext>
                  </a:extLst>
                </a:gridCol>
              </a:tblGrid>
              <a:tr h="30445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일정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4694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1주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주제 선정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101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7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데이터베이스 설계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101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101E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4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프로그램 구현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101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101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46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추가 기능 구현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디버깅 및 사전 테스트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1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보고서 작성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0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완성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394864"/>
                  </a:ext>
                </a:extLst>
              </a:tr>
            </a:tbl>
          </a:graphicData>
        </a:graphic>
      </p:graphicFrame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F4DD6492-6D9F-49EF-B02A-70650CF5233B}"/>
              </a:ext>
            </a:extLst>
          </p:cNvPr>
          <p:cNvCxnSpPr>
            <a:cxnSpLocks/>
          </p:cNvCxnSpPr>
          <p:nvPr/>
        </p:nvCxnSpPr>
        <p:spPr>
          <a:xfrm rot="5400000">
            <a:off x="6971943" y="4152512"/>
            <a:ext cx="2381971" cy="1428756"/>
          </a:xfrm>
          <a:prstGeom prst="curvedConnector3">
            <a:avLst>
              <a:gd name="adj1" fmla="val 100384"/>
            </a:avLst>
          </a:prstGeom>
          <a:ln w="50800" cap="sq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A1615-6EC3-494F-BEDB-4D9D65153704}"/>
              </a:ext>
            </a:extLst>
          </p:cNvPr>
          <p:cNvSpPr/>
          <p:nvPr/>
        </p:nvSpPr>
        <p:spPr>
          <a:xfrm>
            <a:off x="5896306" y="5699942"/>
            <a:ext cx="2266622" cy="73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24765-469D-4C06-BDE2-7886E25A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12F5-02CE-4298-9B9B-F4BADD45FE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8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7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434</Words>
  <Application>Microsoft Office PowerPoint</Application>
  <PresentationFormat>Widescreen</PresentationFormat>
  <Paragraphs>239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ZOZO’S MBTI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ZOZO’S MBTI</dc:title>
  <dc:creator>이 현승</dc:creator>
  <cp:lastModifiedBy>김 동준</cp:lastModifiedBy>
  <cp:revision>16</cp:revision>
  <dcterms:created xsi:type="dcterms:W3CDTF">2019-05-24T09:24:13Z</dcterms:created>
  <dcterms:modified xsi:type="dcterms:W3CDTF">2019-05-27T12:55:14Z</dcterms:modified>
</cp:coreProperties>
</file>