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6"/>
  </p:notesMasterIdLst>
  <p:sldIdLst>
    <p:sldId id="256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ヒラギノ角ゴ Pro W3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ヒラギノ角ゴ Pro W3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ヒラギノ角ゴ Pro W3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ヒラギノ角ゴ Pro W3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ヒラギノ角ゴ Pro W3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ヒラギノ角ゴ Pro W3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ヒラギノ角ゴ Pro W3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ヒラギノ角ゴ Pro W3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ヒラギノ角ゴ Pro W3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1E77"/>
    <a:srgbClr val="BF1F77"/>
    <a:srgbClr val="400112"/>
    <a:srgbClr val="D941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C8D8F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C8D8F">
              <a:alpha val="30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8"/>
    <p:restoredTop sz="96197"/>
  </p:normalViewPr>
  <p:slideViewPr>
    <p:cSldViewPr snapToGrid="0" snapToObjects="1">
      <p:cViewPr varScale="1">
        <p:scale>
          <a:sx n="52" d="100"/>
          <a:sy n="52" d="100"/>
        </p:scale>
        <p:origin x="1314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 b="0" i="0">
        <a:latin typeface="Yu Gothic Medium" panose="020B0400000000000000" pitchFamily="34" charset="-128"/>
        <a:ea typeface="Yu Gothic Medium" panose="020B0400000000000000" pitchFamily="34" charset="-128"/>
        <a:cs typeface="+mn-cs"/>
        <a:sym typeface="ヒラギノ角ゴ Pro W3"/>
      </a:defRPr>
    </a:lvl1pPr>
    <a:lvl2pPr indent="228600" defTabSz="584200" latinLnBrk="0">
      <a:defRPr sz="2200">
        <a:latin typeface="+mn-lt"/>
        <a:ea typeface="+mn-ea"/>
        <a:cs typeface="+mn-cs"/>
        <a:sym typeface="ヒラギノ角ゴ Pro W3"/>
      </a:defRPr>
    </a:lvl2pPr>
    <a:lvl3pPr indent="457200" defTabSz="584200" latinLnBrk="0">
      <a:defRPr sz="2200">
        <a:latin typeface="+mn-lt"/>
        <a:ea typeface="+mn-ea"/>
        <a:cs typeface="+mn-cs"/>
        <a:sym typeface="ヒラギノ角ゴ Pro W3"/>
      </a:defRPr>
    </a:lvl3pPr>
    <a:lvl4pPr indent="685800" defTabSz="584200" latinLnBrk="0">
      <a:defRPr sz="2200">
        <a:latin typeface="+mn-lt"/>
        <a:ea typeface="+mn-ea"/>
        <a:cs typeface="+mn-cs"/>
        <a:sym typeface="ヒラギノ角ゴ Pro W3"/>
      </a:defRPr>
    </a:lvl4pPr>
    <a:lvl5pPr indent="914400" defTabSz="584200" latinLnBrk="0">
      <a:defRPr sz="2200">
        <a:latin typeface="+mn-lt"/>
        <a:ea typeface="+mn-ea"/>
        <a:cs typeface="+mn-cs"/>
        <a:sym typeface="ヒラギノ角ゴ Pro W3"/>
      </a:defRPr>
    </a:lvl5pPr>
    <a:lvl6pPr indent="1143000" defTabSz="584200" latinLnBrk="0">
      <a:defRPr sz="2200">
        <a:latin typeface="+mn-lt"/>
        <a:ea typeface="+mn-ea"/>
        <a:cs typeface="+mn-cs"/>
        <a:sym typeface="ヒラギノ角ゴ Pro W3"/>
      </a:defRPr>
    </a:lvl6pPr>
    <a:lvl7pPr indent="1371600" defTabSz="584200" latinLnBrk="0">
      <a:defRPr sz="2200">
        <a:latin typeface="+mn-lt"/>
        <a:ea typeface="+mn-ea"/>
        <a:cs typeface="+mn-cs"/>
        <a:sym typeface="ヒラギノ角ゴ Pro W3"/>
      </a:defRPr>
    </a:lvl7pPr>
    <a:lvl8pPr indent="1600200" defTabSz="584200" latinLnBrk="0">
      <a:defRPr sz="2200">
        <a:latin typeface="+mn-lt"/>
        <a:ea typeface="+mn-ea"/>
        <a:cs typeface="+mn-cs"/>
        <a:sym typeface="ヒラギノ角ゴ Pro W3"/>
      </a:defRPr>
    </a:lvl8pPr>
    <a:lvl9pPr indent="1828800" defTabSz="584200" latinLnBrk="0">
      <a:defRPr sz="2200">
        <a:latin typeface="+mn-lt"/>
        <a:ea typeface="+mn-ea"/>
        <a:cs typeface="+mn-cs"/>
        <a:sym typeface="ヒラギノ角ゴ Pro W3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473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 &amp; 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r>
              <a:rPr dirty="0" err="1"/>
              <a:t>タイトルテキスト</a:t>
            </a:r>
            <a:endParaRPr dirty="0"/>
          </a:p>
        </p:txBody>
      </p:sp>
      <p:sp>
        <p:nvSpPr>
          <p:cNvPr id="12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  <a:lvl2pPr marL="0" indent="0" algn="ctr">
              <a:spcBef>
                <a:spcPts val="0"/>
              </a:spcBef>
              <a:buSzTx/>
              <a:buNone/>
              <a:defRPr sz="36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2pPr>
            <a:lvl3pPr marL="0" indent="0" algn="ctr">
              <a:spcBef>
                <a:spcPts val="0"/>
              </a:spcBef>
              <a:buSzTx/>
              <a:buNone/>
              <a:defRPr sz="36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3pPr>
            <a:lvl4pPr marL="0" indent="0" algn="ctr">
              <a:spcBef>
                <a:spcPts val="0"/>
              </a:spcBef>
              <a:buSzTx/>
              <a:buNone/>
              <a:defRPr sz="36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4pPr>
            <a:lvl5pPr marL="0" indent="0" algn="ctr">
              <a:spcBef>
                <a:spcPts val="0"/>
              </a:spcBef>
              <a:buSzTx/>
              <a:buNone/>
              <a:defRPr sz="36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5pPr>
          </a:lstStyle>
          <a:p>
            <a:r>
              <a:rPr dirty="0"/>
              <a:t>本文レベル1</a:t>
            </a:r>
          </a:p>
          <a:p>
            <a:pPr lvl="1"/>
            <a:r>
              <a:rPr dirty="0"/>
              <a:t>本文レベル2</a:t>
            </a:r>
          </a:p>
          <a:p>
            <a:pPr lvl="2"/>
            <a:r>
              <a:rPr dirty="0"/>
              <a:t>本文レベル3</a:t>
            </a:r>
          </a:p>
          <a:p>
            <a:pPr lvl="3"/>
            <a:r>
              <a:rPr dirty="0"/>
              <a:t>本文レベル4</a:t>
            </a:r>
          </a:p>
          <a:p>
            <a:pPr lvl="4"/>
            <a:r>
              <a:rPr dirty="0"/>
              <a:t>本文レベル5</a:t>
            </a:r>
          </a:p>
        </p:txBody>
      </p:sp>
      <p:sp>
        <p:nvSpPr>
          <p:cNvPr id="13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イメージ"/>
          <p:cNvSpPr>
            <a:spLocks noGrp="1"/>
          </p:cNvSpPr>
          <p:nvPr>
            <p:ph type="pic" sz="quarter" idx="13"/>
          </p:nvPr>
        </p:nvSpPr>
        <p:spPr>
          <a:xfrm>
            <a:off x="7200900" y="2578100"/>
            <a:ext cx="4064000" cy="6092339"/>
          </a:xfrm>
          <a:prstGeom prst="rect">
            <a:avLst/>
          </a:prstGeom>
        </p:spPr>
        <p:txBody>
          <a:bodyPr lIns="91439" tIns="45719" rIns="91439" bIns="45719" anchor="t"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endParaRPr dirty="0"/>
          </a:p>
        </p:txBody>
      </p:sp>
      <p:sp>
        <p:nvSpPr>
          <p:cNvPr id="108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r>
              <a:rPr dirty="0" err="1"/>
              <a:t>タイトルテキスト</a:t>
            </a:r>
            <a:endParaRPr dirty="0"/>
          </a:p>
        </p:txBody>
      </p:sp>
      <p:sp>
        <p:nvSpPr>
          <p:cNvPr id="109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  <a:lvl2pPr marL="1256620" indent="-494620">
              <a:spcBef>
                <a:spcPts val="3800"/>
              </a:spcBef>
              <a:defRPr sz="32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2pPr>
            <a:lvl3pPr marL="1701120" indent="-494620">
              <a:spcBef>
                <a:spcPts val="3800"/>
              </a:spcBef>
              <a:defRPr sz="32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3pPr>
            <a:lvl4pPr marL="2145620" indent="-494620">
              <a:spcBef>
                <a:spcPts val="3800"/>
              </a:spcBef>
              <a:defRPr sz="32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4pPr>
            <a:lvl5pPr marL="2590120" indent="-494620">
              <a:spcBef>
                <a:spcPts val="3800"/>
              </a:spcBef>
              <a:defRPr sz="32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5pPr>
          </a:lstStyle>
          <a:p>
            <a:r>
              <a:rPr dirty="0"/>
              <a:t>本文レベル1</a:t>
            </a:r>
          </a:p>
          <a:p>
            <a:pPr lvl="1"/>
            <a:r>
              <a:rPr dirty="0"/>
              <a:t>本文レベル2</a:t>
            </a:r>
          </a:p>
          <a:p>
            <a:pPr lvl="2"/>
            <a:r>
              <a:rPr dirty="0"/>
              <a:t>本文レベル3</a:t>
            </a:r>
          </a:p>
          <a:p>
            <a:pPr lvl="3"/>
            <a:r>
              <a:rPr dirty="0"/>
              <a:t>本文レベル4</a:t>
            </a:r>
          </a:p>
          <a:p>
            <a:pPr lvl="4"/>
            <a:r>
              <a:rPr dirty="0"/>
              <a:t>本文レベル5</a:t>
            </a:r>
          </a:p>
        </p:txBody>
      </p:sp>
      <p:sp>
        <p:nvSpPr>
          <p:cNvPr id="110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 &amp; 箇条書き（左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r>
              <a:rPr dirty="0" err="1"/>
              <a:t>タイトルテキスト</a:t>
            </a:r>
            <a:endParaRPr dirty="0"/>
          </a:p>
        </p:txBody>
      </p:sp>
      <p:sp>
        <p:nvSpPr>
          <p:cNvPr id="118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  <a:lvl2pPr marL="1256620" indent="-494620">
              <a:spcBef>
                <a:spcPts val="3800"/>
              </a:spcBef>
              <a:defRPr sz="32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2pPr>
            <a:lvl3pPr marL="1701120" indent="-494620">
              <a:spcBef>
                <a:spcPts val="3800"/>
              </a:spcBef>
              <a:defRPr sz="32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3pPr>
            <a:lvl4pPr marL="2145620" indent="-494620">
              <a:spcBef>
                <a:spcPts val="3800"/>
              </a:spcBef>
              <a:defRPr sz="32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4pPr>
            <a:lvl5pPr marL="2590120" indent="-494620">
              <a:spcBef>
                <a:spcPts val="3800"/>
              </a:spcBef>
              <a:defRPr sz="32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5pPr>
          </a:lstStyle>
          <a:p>
            <a:r>
              <a:rPr dirty="0"/>
              <a:t>本文レベル1</a:t>
            </a:r>
          </a:p>
          <a:p>
            <a:pPr lvl="1"/>
            <a:r>
              <a:rPr dirty="0"/>
              <a:t>本文レベル2</a:t>
            </a:r>
          </a:p>
          <a:p>
            <a:pPr lvl="2"/>
            <a:r>
              <a:rPr dirty="0"/>
              <a:t>本文レベル3</a:t>
            </a:r>
          </a:p>
          <a:p>
            <a:pPr lvl="3"/>
            <a:r>
              <a:rPr dirty="0"/>
              <a:t>本文レベル4</a:t>
            </a:r>
          </a:p>
          <a:p>
            <a:pPr lvl="4"/>
            <a:r>
              <a:rPr dirty="0"/>
              <a:t>本文レベル5</a:t>
            </a:r>
          </a:p>
        </p:txBody>
      </p:sp>
      <p:sp>
        <p:nvSpPr>
          <p:cNvPr id="119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 &amp; 箇条書き（右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r>
              <a:rPr dirty="0" err="1"/>
              <a:t>タイトルテキスト</a:t>
            </a:r>
            <a:endParaRPr dirty="0"/>
          </a:p>
        </p:txBody>
      </p:sp>
      <p:sp>
        <p:nvSpPr>
          <p:cNvPr id="127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  <a:lvl2pPr marL="1256620" indent="-494620">
              <a:spcBef>
                <a:spcPts val="3800"/>
              </a:spcBef>
              <a:defRPr sz="32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2pPr>
            <a:lvl3pPr marL="1701120" indent="-494620">
              <a:spcBef>
                <a:spcPts val="3800"/>
              </a:spcBef>
              <a:defRPr sz="32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3pPr>
            <a:lvl4pPr marL="2145620" indent="-494620">
              <a:spcBef>
                <a:spcPts val="3800"/>
              </a:spcBef>
              <a:defRPr sz="32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4pPr>
            <a:lvl5pPr marL="2590120" indent="-494620">
              <a:spcBef>
                <a:spcPts val="3800"/>
              </a:spcBef>
              <a:defRPr sz="32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5pPr>
          </a:lstStyle>
          <a:p>
            <a:r>
              <a:rPr dirty="0"/>
              <a:t>本文レベル1</a:t>
            </a:r>
          </a:p>
          <a:p>
            <a:pPr lvl="1"/>
            <a:r>
              <a:rPr dirty="0"/>
              <a:t>本文レベル2</a:t>
            </a:r>
          </a:p>
          <a:p>
            <a:pPr lvl="2"/>
            <a:r>
              <a:rPr dirty="0"/>
              <a:t>本文レベル3</a:t>
            </a:r>
          </a:p>
          <a:p>
            <a:pPr lvl="3"/>
            <a:r>
              <a:rPr dirty="0"/>
              <a:t>本文レベル4</a:t>
            </a:r>
          </a:p>
          <a:p>
            <a:pPr lvl="4"/>
            <a:r>
              <a:rPr dirty="0"/>
              <a:t>本文レベル5</a:t>
            </a:r>
          </a:p>
        </p:txBody>
      </p:sp>
      <p:sp>
        <p:nvSpPr>
          <p:cNvPr id="128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 &amp;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  <a:cs typeface="+mj-cs"/>
                <a:sym typeface="Gill Sans"/>
              </a:defRPr>
            </a:lvl1pPr>
          </a:lstStyle>
          <a:p>
            <a:r>
              <a:rPr dirty="0" err="1"/>
              <a:t>タイトルテキスト</a:t>
            </a:r>
            <a:endParaRPr dirty="0"/>
          </a:p>
        </p:txBody>
      </p:sp>
      <p:sp>
        <p:nvSpPr>
          <p:cNvPr id="136" name="本文レベル1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  <a:cs typeface="+mj-cs"/>
                <a:sym typeface="Gill Sans"/>
              </a:defRPr>
            </a:lvl1pPr>
            <a:lvl2pPr>
              <a:spcBef>
                <a:spcPts val="2400"/>
              </a:spcBef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  <a:cs typeface="+mj-cs"/>
                <a:sym typeface="Gill Sans"/>
              </a:defRPr>
            </a:lvl2pPr>
            <a:lvl3pPr>
              <a:spcBef>
                <a:spcPts val="2400"/>
              </a:spcBef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  <a:cs typeface="+mj-cs"/>
                <a:sym typeface="Gill Sans"/>
              </a:defRPr>
            </a:lvl3pPr>
            <a:lvl4pPr>
              <a:spcBef>
                <a:spcPts val="2400"/>
              </a:spcBef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  <a:cs typeface="+mj-cs"/>
                <a:sym typeface="Gill Sans"/>
              </a:defRPr>
            </a:lvl4pPr>
            <a:lvl5pPr>
              <a:spcBef>
                <a:spcPts val="2400"/>
              </a:spcBef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  <a:cs typeface="+mj-cs"/>
                <a:sym typeface="Gill Sans"/>
              </a:defRPr>
            </a:lvl5pPr>
          </a:lstStyle>
          <a:p>
            <a:r>
              <a:rPr dirty="0"/>
              <a:t>本文レベル1</a:t>
            </a:r>
          </a:p>
          <a:p>
            <a:pPr lvl="1"/>
            <a:r>
              <a:rPr dirty="0"/>
              <a:t>本文レベル2</a:t>
            </a:r>
          </a:p>
          <a:p>
            <a:pPr lvl="2"/>
            <a:r>
              <a:rPr dirty="0"/>
              <a:t>本文レベル3</a:t>
            </a:r>
          </a:p>
          <a:p>
            <a:pPr lvl="3"/>
            <a:r>
              <a:rPr dirty="0"/>
              <a:t>本文レベル4</a:t>
            </a:r>
          </a:p>
          <a:p>
            <a:pPr lvl="4"/>
            <a:r>
              <a:rPr dirty="0"/>
              <a:t>本文レベル5</a:t>
            </a:r>
          </a:p>
        </p:txBody>
      </p:sp>
      <p:sp>
        <p:nvSpPr>
          <p:cNvPr id="137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308498" y="9247009"/>
            <a:ext cx="375104" cy="3795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  <a:cs typeface="+mj-cs"/>
                <a:sym typeface="Gill Sans"/>
              </a:defRPr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 &amp; 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タイトルテキスト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  <a:cs typeface="+mj-cs"/>
                <a:sym typeface="Gill Sans"/>
              </a:defRPr>
            </a:lvl1pPr>
          </a:lstStyle>
          <a:p>
            <a:r>
              <a:rPr dirty="0" err="1"/>
              <a:t>タイトルテキスト</a:t>
            </a:r>
            <a:endParaRPr dirty="0"/>
          </a:p>
        </p:txBody>
      </p:sp>
      <p:sp>
        <p:nvSpPr>
          <p:cNvPr id="145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 b="0" i="0">
                <a:latin typeface="Yu Gothic Medium" panose="020B0400000000000000" pitchFamily="34" charset="-128"/>
                <a:ea typeface="Yu Gothic Medium" panose="020B0400000000000000" pitchFamily="34" charset="-128"/>
                <a:cs typeface="+mj-cs"/>
                <a:sym typeface="Gill Sans"/>
              </a:defRPr>
            </a:lvl1pPr>
            <a:lvl2pPr marL="0" indent="0" algn="ctr">
              <a:spcBef>
                <a:spcPts val="0"/>
              </a:spcBef>
              <a:buSzTx/>
              <a:buNone/>
              <a:defRPr sz="3600" b="0" i="0">
                <a:latin typeface="Yu Gothic Medium" panose="020B0400000000000000" pitchFamily="34" charset="-128"/>
                <a:ea typeface="Yu Gothic Medium" panose="020B0400000000000000" pitchFamily="34" charset="-128"/>
                <a:cs typeface="+mj-cs"/>
                <a:sym typeface="Gill Sans"/>
              </a:defRPr>
            </a:lvl2pPr>
            <a:lvl3pPr marL="0" indent="0" algn="ctr">
              <a:spcBef>
                <a:spcPts val="0"/>
              </a:spcBef>
              <a:buSzTx/>
              <a:buNone/>
              <a:defRPr sz="3600" b="0" i="0">
                <a:latin typeface="Yu Gothic Medium" panose="020B0400000000000000" pitchFamily="34" charset="-128"/>
                <a:ea typeface="Yu Gothic Medium" panose="020B0400000000000000" pitchFamily="34" charset="-128"/>
                <a:cs typeface="+mj-cs"/>
                <a:sym typeface="Gill Sans"/>
              </a:defRPr>
            </a:lvl3pPr>
            <a:lvl4pPr marL="0" indent="0" algn="ctr">
              <a:spcBef>
                <a:spcPts val="0"/>
              </a:spcBef>
              <a:buSzTx/>
              <a:buNone/>
              <a:defRPr sz="3600" b="0" i="0">
                <a:latin typeface="Yu Gothic Medium" panose="020B0400000000000000" pitchFamily="34" charset="-128"/>
                <a:ea typeface="Yu Gothic Medium" panose="020B0400000000000000" pitchFamily="34" charset="-128"/>
                <a:cs typeface="+mj-cs"/>
                <a:sym typeface="Gill Sans"/>
              </a:defRPr>
            </a:lvl4pPr>
            <a:lvl5pPr marL="0" indent="0" algn="ctr">
              <a:spcBef>
                <a:spcPts val="0"/>
              </a:spcBef>
              <a:buSzTx/>
              <a:buNone/>
              <a:defRPr sz="3600" b="0" i="0">
                <a:latin typeface="Yu Gothic Medium" panose="020B0400000000000000" pitchFamily="34" charset="-128"/>
                <a:ea typeface="Yu Gothic Medium" panose="020B0400000000000000" pitchFamily="34" charset="-128"/>
                <a:cs typeface="+mj-cs"/>
                <a:sym typeface="Gill Sans"/>
              </a:defRPr>
            </a:lvl5pPr>
          </a:lstStyle>
          <a:p>
            <a:r>
              <a:rPr dirty="0"/>
              <a:t>本文レベル1</a:t>
            </a:r>
          </a:p>
          <a:p>
            <a:pPr lvl="1"/>
            <a:r>
              <a:rPr dirty="0"/>
              <a:t>本文レベル2</a:t>
            </a:r>
          </a:p>
          <a:p>
            <a:pPr lvl="2"/>
            <a:r>
              <a:rPr dirty="0"/>
              <a:t>本文レベル3</a:t>
            </a:r>
          </a:p>
          <a:p>
            <a:pPr lvl="3"/>
            <a:r>
              <a:rPr dirty="0"/>
              <a:t>本文レベル4</a:t>
            </a:r>
          </a:p>
          <a:p>
            <a:pPr lvl="4"/>
            <a:r>
              <a:rPr dirty="0"/>
              <a:t>本文レベル5</a:t>
            </a:r>
          </a:p>
        </p:txBody>
      </p:sp>
      <p:sp>
        <p:nvSpPr>
          <p:cNvPr id="146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308498" y="9247009"/>
            <a:ext cx="375104" cy="3795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  <a:cs typeface="+mj-cs"/>
                <a:sym typeface="Gill Sans"/>
              </a:defRPr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 &amp; 箇条書き（2 段組み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r>
              <a:rPr dirty="0" err="1"/>
              <a:t>タイトルテキスト</a:t>
            </a:r>
            <a:endParaRPr dirty="0"/>
          </a:p>
        </p:txBody>
      </p:sp>
      <p:sp>
        <p:nvSpPr>
          <p:cNvPr id="30" name="本文レベル1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numCol="2" spcCol="523240" anchor="t"/>
          <a:lstStyle>
            <a:lvl1pPr marL="812120" indent="-494620">
              <a:spcBef>
                <a:spcPts val="3800"/>
              </a:spcBef>
              <a:defRPr sz="32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  <a:lvl2pPr marL="1256620" indent="-494620">
              <a:spcBef>
                <a:spcPts val="3800"/>
              </a:spcBef>
              <a:defRPr sz="32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2pPr>
            <a:lvl3pPr marL="1701120" indent="-494620">
              <a:spcBef>
                <a:spcPts val="3800"/>
              </a:spcBef>
              <a:defRPr sz="32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3pPr>
            <a:lvl4pPr marL="2145620" indent="-494620">
              <a:spcBef>
                <a:spcPts val="3800"/>
              </a:spcBef>
              <a:defRPr sz="32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4pPr>
            <a:lvl5pPr marL="2590120" indent="-494620">
              <a:spcBef>
                <a:spcPts val="3800"/>
              </a:spcBef>
              <a:defRPr sz="32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5pPr>
          </a:lstStyle>
          <a:p>
            <a:r>
              <a:rPr dirty="0"/>
              <a:t>本文レベル1</a:t>
            </a:r>
          </a:p>
          <a:p>
            <a:pPr lvl="1"/>
            <a:r>
              <a:rPr dirty="0"/>
              <a:t>本文レベル2</a:t>
            </a:r>
          </a:p>
          <a:p>
            <a:pPr lvl="2"/>
            <a:r>
              <a:rPr dirty="0"/>
              <a:t>本文レベル3</a:t>
            </a:r>
          </a:p>
          <a:p>
            <a:pPr lvl="3"/>
            <a:r>
              <a:rPr dirty="0"/>
              <a:t>本文レベル4</a:t>
            </a:r>
          </a:p>
          <a:p>
            <a:pPr lvl="4"/>
            <a:r>
              <a:rPr dirty="0"/>
              <a:t>本文レベル5</a:t>
            </a:r>
          </a:p>
        </p:txBody>
      </p:sp>
      <p:sp>
        <p:nvSpPr>
          <p:cNvPr id="31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本文レベル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  <a:lvl2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2pPr>
            <a:lvl3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3pPr>
            <a:lvl4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4pPr>
            <a:lvl5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5pPr>
          </a:lstStyle>
          <a:p>
            <a:r>
              <a:rPr dirty="0"/>
              <a:t>本文レベル1</a:t>
            </a:r>
          </a:p>
          <a:p>
            <a:pPr lvl="1"/>
            <a:r>
              <a:rPr dirty="0"/>
              <a:t>本文レベル2</a:t>
            </a:r>
          </a:p>
          <a:p>
            <a:pPr lvl="2"/>
            <a:r>
              <a:rPr dirty="0"/>
              <a:t>本文レベル3</a:t>
            </a:r>
          </a:p>
          <a:p>
            <a:pPr lvl="3"/>
            <a:r>
              <a:rPr dirty="0"/>
              <a:t>本文レベル4</a:t>
            </a:r>
          </a:p>
          <a:p>
            <a:pPr lvl="4"/>
            <a:r>
              <a:rPr dirty="0"/>
              <a:t>本文レベル5</a:t>
            </a:r>
          </a:p>
        </p:txBody>
      </p:sp>
      <p:sp>
        <p:nvSpPr>
          <p:cNvPr id="39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r>
              <a:rPr dirty="0" err="1"/>
              <a:t>タイトルテキスト</a:t>
            </a:r>
            <a:endParaRPr dirty="0"/>
          </a:p>
        </p:txBody>
      </p:sp>
      <p:sp>
        <p:nvSpPr>
          <p:cNvPr id="54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タイトルテキスト"/>
          <p:cNvSpPr txBox="1"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r>
              <a:rPr dirty="0" err="1"/>
              <a:t>タイトルテキスト</a:t>
            </a:r>
            <a:endParaRPr dirty="0"/>
          </a:p>
        </p:txBody>
      </p:sp>
      <p:sp>
        <p:nvSpPr>
          <p:cNvPr id="62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横長、反射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イメージ"/>
          <p:cNvSpPr>
            <a:spLocks noGrp="1"/>
          </p:cNvSpPr>
          <p:nvPr>
            <p:ph type="pic" sz="half" idx="13"/>
          </p:nvPr>
        </p:nvSpPr>
        <p:spPr>
          <a:xfrm>
            <a:off x="2755900" y="1803400"/>
            <a:ext cx="6854401" cy="4572001"/>
          </a:xfrm>
          <a:prstGeom prst="rect">
            <a:avLst/>
          </a:prstGeom>
          <a:effectLst>
            <a:reflection stA="50000" endPos="40000" dir="5400000" sy="-100000" algn="bl" rotWithShape="0"/>
          </a:effectLst>
        </p:spPr>
        <p:txBody>
          <a:bodyPr lIns="91439" tIns="45719" rIns="91439" bIns="45719" anchor="t"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endParaRPr dirty="0"/>
          </a:p>
        </p:txBody>
      </p:sp>
      <p:sp>
        <p:nvSpPr>
          <p:cNvPr id="79" name="タイトルテキスト"/>
          <p:cNvSpPr txBox="1"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r>
              <a:rPr dirty="0" err="1"/>
              <a:t>タイトルテキスト</a:t>
            </a:r>
            <a:endParaRPr dirty="0"/>
          </a:p>
        </p:txBody>
      </p:sp>
      <p:sp>
        <p:nvSpPr>
          <p:cNvPr id="80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イメージ"/>
          <p:cNvSpPr>
            <a:spLocks noGrp="1"/>
          </p:cNvSpPr>
          <p:nvPr>
            <p:ph type="pic" sz="half" idx="13"/>
          </p:nvPr>
        </p:nvSpPr>
        <p:spPr>
          <a:xfrm>
            <a:off x="6946900" y="1447800"/>
            <a:ext cx="4572000" cy="6853881"/>
          </a:xfrm>
          <a:prstGeom prst="rect">
            <a:avLst/>
          </a:prstGeom>
        </p:spPr>
        <p:txBody>
          <a:bodyPr lIns="91439" tIns="45719" rIns="91439" bIns="45719" anchor="t"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endParaRPr dirty="0"/>
          </a:p>
        </p:txBody>
      </p:sp>
      <p:sp>
        <p:nvSpPr>
          <p:cNvPr id="88" name="タイトルテキスト"/>
          <p:cNvSpPr txBox="1">
            <a:spLocks noGrp="1"/>
          </p:cNvSpPr>
          <p:nvPr>
            <p:ph type="title"/>
          </p:nvPr>
        </p:nvSpPr>
        <p:spPr>
          <a:xfrm>
            <a:off x="635000" y="15240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r>
              <a:rPr dirty="0" err="1"/>
              <a:t>タイトルテキスト</a:t>
            </a:r>
            <a:endParaRPr dirty="0"/>
          </a:p>
        </p:txBody>
      </p:sp>
      <p:sp>
        <p:nvSpPr>
          <p:cNvPr id="89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635000" y="49022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  <a:lvl2pPr marL="0" indent="0" algn="ctr">
              <a:spcBef>
                <a:spcPts val="0"/>
              </a:spcBef>
              <a:buSzTx/>
              <a:buNone/>
              <a:defRPr sz="34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2pPr>
            <a:lvl3pPr marL="0" indent="0" algn="ctr">
              <a:spcBef>
                <a:spcPts val="0"/>
              </a:spcBef>
              <a:buSzTx/>
              <a:buNone/>
              <a:defRPr sz="34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3pPr>
            <a:lvl4pPr marL="0" indent="0" algn="ctr">
              <a:spcBef>
                <a:spcPts val="0"/>
              </a:spcBef>
              <a:buSzTx/>
              <a:buNone/>
              <a:defRPr sz="34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4pPr>
            <a:lvl5pPr marL="0" indent="0" algn="ctr">
              <a:spcBef>
                <a:spcPts val="0"/>
              </a:spcBef>
              <a:buSzTx/>
              <a:buNone/>
              <a:defRPr sz="34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5pPr>
          </a:lstStyle>
          <a:p>
            <a:r>
              <a:rPr dirty="0"/>
              <a:t>本文レベル1</a:t>
            </a:r>
          </a:p>
          <a:p>
            <a:pPr lvl="1"/>
            <a:r>
              <a:rPr dirty="0"/>
              <a:t>本文レベル2</a:t>
            </a:r>
          </a:p>
          <a:p>
            <a:pPr lvl="2"/>
            <a:r>
              <a:rPr dirty="0"/>
              <a:t>本文レベル3</a:t>
            </a:r>
          </a:p>
          <a:p>
            <a:pPr lvl="3"/>
            <a:r>
              <a:rPr dirty="0"/>
              <a:t>本文レベル4</a:t>
            </a:r>
          </a:p>
          <a:p>
            <a:pPr lvl="4"/>
            <a:r>
              <a:rPr dirty="0"/>
              <a:t>本文レベル5</a:t>
            </a:r>
          </a:p>
        </p:txBody>
      </p:sp>
      <p:sp>
        <p:nvSpPr>
          <p:cNvPr id="90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縦長、反射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イメージ"/>
          <p:cNvSpPr>
            <a:spLocks noGrp="1"/>
          </p:cNvSpPr>
          <p:nvPr>
            <p:ph type="pic" sz="half" idx="13"/>
          </p:nvPr>
        </p:nvSpPr>
        <p:spPr>
          <a:xfrm>
            <a:off x="6946900" y="1447800"/>
            <a:ext cx="4572000" cy="6853881"/>
          </a:xfrm>
          <a:prstGeom prst="rect">
            <a:avLst/>
          </a:prstGeom>
          <a:effectLst>
            <a:reflection stA="50000" endPos="40000" dir="5400000" sy="-100000" algn="bl" rotWithShape="0"/>
          </a:effectLst>
        </p:spPr>
        <p:txBody>
          <a:bodyPr lIns="91439" tIns="45719" rIns="91439" bIns="45719" anchor="t"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endParaRPr dirty="0"/>
          </a:p>
        </p:txBody>
      </p:sp>
      <p:sp>
        <p:nvSpPr>
          <p:cNvPr id="98" name="タイトルテキスト"/>
          <p:cNvSpPr txBox="1">
            <a:spLocks noGrp="1"/>
          </p:cNvSpPr>
          <p:nvPr>
            <p:ph type="title"/>
          </p:nvPr>
        </p:nvSpPr>
        <p:spPr>
          <a:xfrm>
            <a:off x="635000" y="15240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r>
              <a:rPr dirty="0" err="1"/>
              <a:t>タイトルテキスト</a:t>
            </a:r>
            <a:endParaRPr dirty="0"/>
          </a:p>
        </p:txBody>
      </p:sp>
      <p:sp>
        <p:nvSpPr>
          <p:cNvPr id="99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635000" y="49022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  <a:lvl2pPr marL="0" indent="0" algn="ctr">
              <a:spcBef>
                <a:spcPts val="0"/>
              </a:spcBef>
              <a:buSzTx/>
              <a:buNone/>
              <a:defRPr sz="34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2pPr>
            <a:lvl3pPr marL="0" indent="0" algn="ctr">
              <a:spcBef>
                <a:spcPts val="0"/>
              </a:spcBef>
              <a:buSzTx/>
              <a:buNone/>
              <a:defRPr sz="34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3pPr>
            <a:lvl4pPr marL="0" indent="0" algn="ctr">
              <a:spcBef>
                <a:spcPts val="0"/>
              </a:spcBef>
              <a:buSzTx/>
              <a:buNone/>
              <a:defRPr sz="34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4pPr>
            <a:lvl5pPr marL="0" indent="0" algn="ctr">
              <a:spcBef>
                <a:spcPts val="0"/>
              </a:spcBef>
              <a:buSzTx/>
              <a:buNone/>
              <a:defRPr sz="34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5pPr>
          </a:lstStyle>
          <a:p>
            <a:r>
              <a:rPr dirty="0"/>
              <a:t>本文レベル1</a:t>
            </a:r>
          </a:p>
          <a:p>
            <a:pPr lvl="1"/>
            <a:r>
              <a:rPr dirty="0"/>
              <a:t>本文レベル2</a:t>
            </a:r>
          </a:p>
          <a:p>
            <a:pPr lvl="2"/>
            <a:r>
              <a:rPr dirty="0"/>
              <a:t>本文レベル3</a:t>
            </a:r>
          </a:p>
          <a:p>
            <a:pPr lvl="3"/>
            <a:r>
              <a:rPr dirty="0"/>
              <a:t>本文レベル4</a:t>
            </a:r>
          </a:p>
          <a:p>
            <a:pPr lvl="4"/>
            <a:r>
              <a:rPr dirty="0"/>
              <a:t>本文レベル5</a:t>
            </a:r>
          </a:p>
        </p:txBody>
      </p:sp>
      <p:sp>
        <p:nvSpPr>
          <p:cNvPr id="100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1E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776DEA0A-098A-38FD-BC16-594612AEDC41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298" y="1653435"/>
            <a:ext cx="7772400" cy="7212787"/>
          </a:xfrm>
          <a:prstGeom prst="rect">
            <a:avLst/>
          </a:prstGeom>
        </p:spPr>
      </p:pic>
      <p:sp>
        <p:nvSpPr>
          <p:cNvPr id="2" name="本文レベル1…"/>
          <p:cNvSpPr txBox="1"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rPr dirty="0"/>
              <a:t>本文レベル1</a:t>
            </a:r>
          </a:p>
          <a:p>
            <a:pPr lvl="1"/>
            <a:r>
              <a:rPr dirty="0"/>
              <a:t>本文レベル2</a:t>
            </a:r>
          </a:p>
          <a:p>
            <a:pPr lvl="2"/>
            <a:r>
              <a:rPr dirty="0"/>
              <a:t>本文レベル3</a:t>
            </a:r>
          </a:p>
          <a:p>
            <a:pPr lvl="3"/>
            <a:r>
              <a:rPr dirty="0"/>
              <a:t>本文レベル4</a:t>
            </a:r>
          </a:p>
          <a:p>
            <a:pPr lvl="4"/>
            <a:r>
              <a:rPr dirty="0"/>
              <a:t>本文レベル5</a:t>
            </a:r>
          </a:p>
        </p:txBody>
      </p:sp>
      <p:sp>
        <p:nvSpPr>
          <p:cNvPr id="3" name="タイトルテキスト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rPr dirty="0" err="1"/>
              <a:t>タイトルテキスト</a:t>
            </a:r>
            <a:endParaRPr dirty="0"/>
          </a:p>
        </p:txBody>
      </p:sp>
      <p:sp>
        <p:nvSpPr>
          <p:cNvPr id="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308498" y="9247009"/>
            <a:ext cx="375103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D55BAF-518D-2998-9152-AFCFC189AEEA}"/>
              </a:ext>
            </a:extLst>
          </p:cNvPr>
          <p:cNvSpPr txBox="1"/>
          <p:nvPr userDrawn="1"/>
        </p:nvSpPr>
        <p:spPr>
          <a:xfrm>
            <a:off x="202228" y="165511"/>
            <a:ext cx="43550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Yu Gothic Medium" panose="020B0400000000000000" pitchFamily="34" charset="-128"/>
                <a:ea typeface="Yu Gothic Medium" panose="020B0400000000000000" pitchFamily="34" charset="-128"/>
                <a:cs typeface="+mn-cs"/>
                <a:sym typeface="ヒラギノ角ゴ Pro W3"/>
              </a:rPr>
              <a:t>CT15</a:t>
            </a:r>
            <a:r>
              <a:rPr kumimoji="0" lang="ja-JP" altLang="en-US" sz="24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Yu Gothic Medium" panose="020B0400000000000000" pitchFamily="34" charset="-128"/>
                <a:ea typeface="Yu Gothic Medium" panose="020B0400000000000000" pitchFamily="34" charset="-128"/>
                <a:cs typeface="+mn-cs"/>
                <a:sym typeface="ヒラギノ角ゴ Pro W3"/>
              </a:rPr>
              <a:t>クリエイション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FFFFFF"/>
          </a:solidFill>
          <a:uFillTx/>
          <a:latin typeface="Yu Gothic Medium" panose="020B0400000000000000" pitchFamily="34" charset="-128"/>
          <a:ea typeface="Yu Gothic Medium" panose="020B0400000000000000" pitchFamily="34" charset="-128"/>
          <a:cs typeface="+mn-cs"/>
          <a:sym typeface="ヒラギノ角ゴ Pro W3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ヒラギノ角ゴ Pro W3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ヒラギノ角ゴ Pro W3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ヒラギノ角ゴ Pro W3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ヒラギノ角ゴ Pro W3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ヒラギノ角ゴ Pro W3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ヒラギノ角ゴ Pro W3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ヒラギノ角ゴ Pro W3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ヒラギノ角ゴ Pro W3"/>
        </a:defRPr>
      </a:lvl9pPr>
    </p:titleStyle>
    <p:bodyStyle>
      <a:lvl1pPr marL="889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FFFFFF"/>
          </a:solidFill>
          <a:uFillTx/>
          <a:latin typeface="Yu Gothic Medium" panose="020B0400000000000000" pitchFamily="34" charset="-128"/>
          <a:ea typeface="Yu Gothic Medium" panose="020B0400000000000000" pitchFamily="34" charset="-128"/>
          <a:cs typeface="+mn-cs"/>
          <a:sym typeface="ヒラギノ角ゴ Pro W3"/>
        </a:defRPr>
      </a:lvl1pPr>
      <a:lvl2pPr marL="13335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FFFFFF"/>
          </a:solidFill>
          <a:uFillTx/>
          <a:latin typeface="Yu Gothic Medium" panose="020B0400000000000000" pitchFamily="34" charset="-128"/>
          <a:ea typeface="Yu Gothic Medium" panose="020B0400000000000000" pitchFamily="34" charset="-128"/>
          <a:cs typeface="+mn-cs"/>
          <a:sym typeface="ヒラギノ角ゴ Pro W3"/>
        </a:defRPr>
      </a:lvl2pPr>
      <a:lvl3pPr marL="1778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FFFFFF"/>
          </a:solidFill>
          <a:uFillTx/>
          <a:latin typeface="Yu Gothic Medium" panose="020B0400000000000000" pitchFamily="34" charset="-128"/>
          <a:ea typeface="Yu Gothic Medium" panose="020B0400000000000000" pitchFamily="34" charset="-128"/>
          <a:cs typeface="+mn-cs"/>
          <a:sym typeface="ヒラギノ角ゴ Pro W3"/>
        </a:defRPr>
      </a:lvl3pPr>
      <a:lvl4pPr marL="22225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FFFFFF"/>
          </a:solidFill>
          <a:uFillTx/>
          <a:latin typeface="Yu Gothic Medium" panose="020B0400000000000000" pitchFamily="34" charset="-128"/>
          <a:ea typeface="Yu Gothic Medium" panose="020B0400000000000000" pitchFamily="34" charset="-128"/>
          <a:cs typeface="+mn-cs"/>
          <a:sym typeface="ヒラギノ角ゴ Pro W3"/>
        </a:defRPr>
      </a:lvl4pPr>
      <a:lvl5pPr marL="2667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FFFFFF"/>
          </a:solidFill>
          <a:uFillTx/>
          <a:latin typeface="Yu Gothic Medium" panose="020B0400000000000000" pitchFamily="34" charset="-128"/>
          <a:ea typeface="Yu Gothic Medium" panose="020B0400000000000000" pitchFamily="34" charset="-128"/>
          <a:cs typeface="+mn-cs"/>
          <a:sym typeface="ヒラギノ角ゴ Pro W3"/>
        </a:defRPr>
      </a:lvl5pPr>
      <a:lvl6pPr marL="30226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ヒラギノ角ゴ Pro W3"/>
        </a:defRPr>
      </a:lvl6pPr>
      <a:lvl7pPr marL="33782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ヒラギノ角ゴ Pro W3"/>
        </a:defRPr>
      </a:lvl7pPr>
      <a:lvl8pPr marL="37338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ヒラギノ角ゴ Pro W3"/>
        </a:defRPr>
      </a:lvl8pPr>
      <a:lvl9pPr marL="40894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ヒラギノ角ゴ Pro W3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角ゴ Pro W3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角ゴ Pro W3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角ゴ Pro W3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角ゴ Pro W3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角ゴ Pro W3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角ゴ Pro W3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角ゴ Pro W3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角ゴ Pro W3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角ゴ Pro W3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コンセプトとは？"/>
          <p:cNvSpPr txBox="1">
            <a:spLocks noGrp="1"/>
          </p:cNvSpPr>
          <p:nvPr>
            <p:ph type="ctrTitle"/>
          </p:nvPr>
        </p:nvSpPr>
        <p:spPr>
          <a:xfrm>
            <a:off x="1270000" y="2604033"/>
            <a:ext cx="10464800" cy="207440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7200">
                <a:latin typeface="ヒラギノ丸ゴ Pro W4"/>
                <a:ea typeface="ヒラギノ丸ゴ Pro W4"/>
                <a:cs typeface="ヒラギノ丸ゴ Pro W4"/>
                <a:sym typeface="ヒラギノ丸ゴ Pro W4"/>
              </a:defRPr>
            </a:lvl1pPr>
          </a:lstStyle>
          <a:p>
            <a:br>
              <a:rPr lang="en-US" altLang="ja-JP" sz="4400" dirty="0">
                <a:latin typeface="Yu Gothic Medium" panose="020B0400000000000000" pitchFamily="34" charset="-128"/>
                <a:ea typeface="Yu Gothic Medium" panose="020B0400000000000000" pitchFamily="34" charset="-128"/>
              </a:rPr>
            </a:br>
            <a:r>
              <a:rPr lang="ja-JP" altLang="en-US" sz="4400" dirty="0">
                <a:latin typeface="Yu Gothic Medium" panose="020B0400000000000000" pitchFamily="34" charset="-128"/>
                <a:ea typeface="Yu Gothic Medium" panose="020B0400000000000000" pitchFamily="34" charset="-128"/>
              </a:rPr>
              <a:t>宝箱の開け方</a:t>
            </a:r>
            <a:endParaRPr sz="4400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  <p:sp>
        <p:nvSpPr>
          <p:cNvPr id="156" name="MK21 / MK19 / MK11…"/>
          <p:cNvSpPr txBox="1">
            <a:spLocks noGrp="1"/>
          </p:cNvSpPr>
          <p:nvPr>
            <p:ph type="subTitle" sz="quarter" idx="1"/>
          </p:nvPr>
        </p:nvSpPr>
        <p:spPr>
          <a:xfrm>
            <a:off x="825500" y="1638085"/>
            <a:ext cx="11353800" cy="1866900"/>
          </a:xfrm>
          <a:prstGeom prst="rect">
            <a:avLst/>
          </a:prstGeom>
        </p:spPr>
        <p:txBody>
          <a:bodyPr/>
          <a:lstStyle/>
          <a:p>
            <a:pPr>
              <a:defRPr sz="5100">
                <a:latin typeface="ヒラギノ丸ゴ Pro W4"/>
                <a:ea typeface="ヒラギノ丸ゴ Pro W4"/>
                <a:cs typeface="ヒラギノ丸ゴ Pro W4"/>
                <a:sym typeface="ヒラギノ丸ゴ Pro W4"/>
              </a:defRPr>
            </a:pPr>
            <a:r>
              <a:rPr lang="en-US" sz="4400" dirty="0">
                <a:latin typeface="Yu Gothic" panose="020B0400000000000000" pitchFamily="34" charset="-128"/>
                <a:ea typeface="Yu Gothic" panose="020B0400000000000000" pitchFamily="34" charset="-128"/>
              </a:rPr>
              <a:t>CT15</a:t>
            </a:r>
          </a:p>
        </p:txBody>
      </p:sp>
      <p:sp>
        <p:nvSpPr>
          <p:cNvPr id="4" name="コンセプトとは？">
            <a:extLst>
              <a:ext uri="{FF2B5EF4-FFF2-40B4-BE49-F238E27FC236}">
                <a16:creationId xmlns:a16="http://schemas.microsoft.com/office/drawing/2014/main" id="{C9C758D0-13DD-4445-8611-667EEA6DA445}"/>
              </a:ext>
            </a:extLst>
          </p:cNvPr>
          <p:cNvSpPr txBox="1">
            <a:spLocks/>
          </p:cNvSpPr>
          <p:nvPr/>
        </p:nvSpPr>
        <p:spPr>
          <a:xfrm>
            <a:off x="1270000" y="5538099"/>
            <a:ext cx="10464800" cy="2211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rmAutofit fontScale="90000" lnSpcReduction="1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FFFFFF"/>
                </a:solidFill>
                <a:uFillTx/>
                <a:latin typeface="ヒラギノ丸ゴ Pro W4"/>
                <a:ea typeface="ヒラギノ丸ゴ Pro W4"/>
                <a:cs typeface="ヒラギノ丸ゴ Pro W4"/>
                <a:sym typeface="ヒラギノ丸ゴ Pro W4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9pPr>
          </a:lstStyle>
          <a:p>
            <a:pPr hangingPunct="1"/>
            <a:r>
              <a:rPr lang="ja-JP" altLang="en-US" sz="3200" dirty="0">
                <a:latin typeface="Yu Gothic Medium" panose="020B0400000000000000" pitchFamily="34" charset="-128"/>
                <a:ea typeface="Yu Gothic Medium" panose="020B0400000000000000" pitchFamily="34" charset="-128"/>
              </a:rPr>
              <a:t>パンダが</a:t>
            </a:r>
            <a:r>
              <a:rPr lang="en-US" altLang="ja-JP" sz="3200" dirty="0">
                <a:latin typeface="Yu Gothic Medium" panose="020B0400000000000000" pitchFamily="34" charset="-128"/>
                <a:ea typeface="Yu Gothic Medium" panose="020B0400000000000000" pitchFamily="34" charset="-128"/>
              </a:rPr>
              <a:t>OMG</a:t>
            </a:r>
            <a:r>
              <a:rPr lang="ja-JP" altLang="en-US" sz="3200" dirty="0">
                <a:latin typeface="Yu Gothic Medium" panose="020B0400000000000000" pitchFamily="34" charset="-128"/>
                <a:ea typeface="Yu Gothic Medium" panose="020B0400000000000000" pitchFamily="34" charset="-128"/>
              </a:rPr>
              <a:t>天然水を飲む</a:t>
            </a:r>
            <a:endParaRPr lang="en-US" altLang="ja-JP" sz="3200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pPr hangingPunct="1"/>
            <a:r>
              <a:rPr lang="ja-JP" altLang="en-US" sz="3200" dirty="0">
                <a:latin typeface="Yu Gothic Medium" panose="020B0400000000000000" pitchFamily="34" charset="-128"/>
                <a:ea typeface="Yu Gothic Medium" panose="020B0400000000000000" pitchFamily="34" charset="-128"/>
              </a:rPr>
              <a:t>（略称</a:t>
            </a:r>
            <a:r>
              <a:rPr lang="en-US" altLang="ja-JP" sz="3200" dirty="0">
                <a:latin typeface="Yu Gothic Medium" panose="020B0400000000000000" pitchFamily="34" charset="-128"/>
                <a:ea typeface="Yu Gothic Medium" panose="020B0400000000000000" pitchFamily="34" charset="-128"/>
              </a:rPr>
              <a:t>OMG</a:t>
            </a:r>
            <a:r>
              <a:rPr lang="ja-JP" altLang="en-US" sz="3200" dirty="0">
                <a:latin typeface="Yu Gothic Medium" panose="020B0400000000000000" pitchFamily="34" charset="-128"/>
                <a:ea typeface="Yu Gothic Medium" panose="020B0400000000000000" pitchFamily="34" charset="-128"/>
              </a:rPr>
              <a:t>）</a:t>
            </a:r>
            <a:endParaRPr lang="en-US" altLang="ja-JP" sz="3200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pPr hangingPunct="1"/>
            <a:br>
              <a:rPr lang="en-US" altLang="ja-JP" sz="3200" dirty="0">
                <a:latin typeface="Yu Gothic Medium" panose="020B0400000000000000" pitchFamily="34" charset="-128"/>
                <a:ea typeface="Yu Gothic Medium" panose="020B0400000000000000" pitchFamily="34" charset="-128"/>
              </a:rPr>
            </a:br>
            <a:r>
              <a:rPr lang="ja-JP" altLang="en-US" sz="3200" dirty="0">
                <a:latin typeface="Yu Gothic Medium" panose="020B0400000000000000" pitchFamily="34" charset="-128"/>
                <a:ea typeface="Yu Gothic Medium" panose="020B0400000000000000" pitchFamily="34" charset="-128"/>
              </a:rPr>
              <a:t>池田　創　　・　　張　行天</a:t>
            </a:r>
            <a:endParaRPr lang="en-US" altLang="ja-JP" sz="3200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pPr hangingPunct="1"/>
            <a:r>
              <a:rPr lang="ja-JP" altLang="en-US" sz="3200">
                <a:latin typeface="Yu Gothic Medium" panose="020B0400000000000000" pitchFamily="34" charset="-128"/>
                <a:ea typeface="Yu Gothic Medium" panose="020B0400000000000000" pitchFamily="34" charset="-128"/>
              </a:rPr>
              <a:t>黄　碩　　・　　</a:t>
            </a:r>
            <a:r>
              <a:rPr lang="en-US" altLang="ja-JP" sz="3200" dirty="0">
                <a:latin typeface="Yu Gothic Medium" panose="020B0400000000000000" pitchFamily="34" charset="-128"/>
                <a:ea typeface="Yu Gothic Medium" panose="020B0400000000000000" pitchFamily="34" charset="-128"/>
              </a:rPr>
              <a:t>BELONOGOVA</a:t>
            </a:r>
            <a:r>
              <a:rPr lang="ja-JP" altLang="en-US" sz="3200" dirty="0">
                <a:latin typeface="Yu Gothic Medium" panose="020B0400000000000000" pitchFamily="34" charset="-128"/>
                <a:ea typeface="Yu Gothic Medium" panose="020B0400000000000000" pitchFamily="34" charset="-128"/>
              </a:rPr>
              <a:t> </a:t>
            </a:r>
            <a:r>
              <a:rPr lang="en-US" altLang="ja-JP" sz="3200" dirty="0">
                <a:latin typeface="Yu Gothic Medium" panose="020B0400000000000000" pitchFamily="34" charset="-128"/>
                <a:ea typeface="Yu Gothic Medium" panose="020B0400000000000000" pitchFamily="34" charset="-128"/>
              </a:rPr>
              <a:t>ANNA</a:t>
            </a:r>
            <a:endParaRPr lang="ja-JP" altLang="en-US" sz="3200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Gill Sans"/>
        <a:ea typeface="Gill Sans"/>
        <a:cs typeface="Gill Sans"/>
      </a:majorFont>
      <a:minorFont>
        <a:latin typeface="ヒラギノ角ゴ Pro W3"/>
        <a:ea typeface="ヒラギノ角ゴ Pro W3"/>
        <a:cs typeface="ヒラギノ角ゴ Pro W3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ヒラギノ角ゴ Pro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Gill Sans"/>
        <a:ea typeface="Gill Sans"/>
        <a:cs typeface="Gill Sans"/>
      </a:majorFont>
      <a:minorFont>
        <a:latin typeface="ヒラギノ角ゴ Pro W3"/>
        <a:ea typeface="ヒラギノ角ゴ Pro W3"/>
        <a:cs typeface="ヒラギノ角ゴ Pro W3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ヒラギノ角ゴ Pro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F6C65B851F21A4E990C856307B249C9" ma:contentTypeVersion="0" ma:contentTypeDescription="新しいドキュメントを作成します。" ma:contentTypeScope="" ma:versionID="b5e16f7620f0fa298e6c848481041c7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e220a0ac4f93ea8c167683d10bde94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ADC69A-B35B-41F9-9EAE-E1EF271E6C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1925611-9F98-4311-8480-6FB78E2AADB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3D14665-0B50-46B0-A7EA-28574C7FBC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2341</TotalTime>
  <Words>27</Words>
  <Application>Microsoft Office PowerPoint</Application>
  <PresentationFormat>ユーザー設定</PresentationFormat>
  <Paragraphs>6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Yu Gothic</vt:lpstr>
      <vt:lpstr>Yu Gothic Medium</vt:lpstr>
      <vt:lpstr>Black</vt:lpstr>
      <vt:lpstr> 宝箱の開け方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コンセプトとは？</dc:title>
  <cp:lastModifiedBy>THS23 張行天</cp:lastModifiedBy>
  <cp:revision>64</cp:revision>
  <dcterms:modified xsi:type="dcterms:W3CDTF">2024-01-19T01:23:48Z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0x0101003F6C65B851F21A4E990C856307B249C9</vt:lpwstr>
  </property>
</Properties>
</file>