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00D46-509D-4AF9-BB5B-ABF068B2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7AC556-F52C-48CE-92E3-C430BDBDD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A1FC5-248F-4A82-BC9B-642336C9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7BFFA-CF44-4D15-A782-9626F62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ACC37-AA9C-4A34-868E-76F525F7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9D11-A183-4130-B90B-97BB37A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AE8B1-F2FF-48FF-BE95-3212BA50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970FF-9B74-4903-9EAA-A398A4B7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9949-CF43-4FC6-B54B-0AE683D3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BFDA1-5FF5-4C8E-801E-5FA8A315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9A892-5EC5-4CD2-827F-35E24F82E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3E9BA4-0F46-41EB-A9BB-AB2BF761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526DA-4157-4EFF-A6AE-6CFF1F18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283B1-1B26-4032-9AAA-4B33EAB9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C9A9D-EA4E-4DB9-9D34-6006F294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2849D-A8DC-48E8-A052-E267439C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2E0A-CF3A-4456-8C59-23B2FA61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BC77C-04CB-4990-84CB-C47490BE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ED34C-B1E5-4AB3-BC91-E6151DD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00BD6-A9D2-4079-9EAE-810E018F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E25A3-5571-4CEA-BB56-8D55C17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55FA5-D58D-4B52-B1CA-4C8A366F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32B8C-1759-4756-A8C1-2C050FED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EDD2A-C026-47F7-BDC2-E7F0BD51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E8AD-B13B-4F99-BD2B-13CAAF8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2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61781-E30C-4CAF-86A0-A15A76B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57CA-0DD4-428E-826C-E02A704AA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94E65-EF65-401A-8225-5BB0457E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DF75D-A8C9-4F9D-B2B4-A115E38C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331EB-553A-4E76-99FC-4F74EF45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4AE41-A6BE-4685-89A3-B196ACB4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DA8A-5C06-414B-B8D6-64E7FA8A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74224-EFBE-4ACC-978C-B125C656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79E7F-8227-4183-9450-BCD166DE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DD778E-F361-49FD-A609-586D42092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5E455-5594-4EE9-AECF-133BD2D4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C53FFD-AA9C-4C1C-939E-71121330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B1DC24-7FCB-4940-ABFA-B02B5E61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45EF68-D1C5-49EE-90CF-34AD054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B3D8D-2D1E-48EE-A2CB-4844C33B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05EF4-0383-4B65-BB5C-EB29DEC8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F5FEA-7924-40AA-B217-B4E263D3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6D2782-3F06-4AE6-88B5-B4C99CF5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0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C67109-0EE9-4ED5-8BEE-09F0A54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2E9A6B-0FBF-479F-93BA-4404367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0F423-41C7-4D17-8933-9C744466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79CDE-F7C2-4D70-8D4F-82E1F92E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4B7E4-8237-412B-A5C4-2AFF4A35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548B1-155C-494F-AFE5-EFF325A7C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F603F-F3F2-42C4-9949-8EC94962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DEC3F-F4EF-4E10-9646-FF6A95C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A8C14-0326-4C8B-90B0-D67FB76D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9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128D-3140-4BDC-96A2-0E1D9380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5A0BB2-4423-40FA-8C30-7520DB4C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9A9E0-F218-4691-9983-30A54AAC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C4358-5CA2-4A01-9710-9F0D3A8B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3ACB4-F36A-46BC-ADC9-EB0A5497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8DD6F-3956-402B-837C-310D6C0B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AF7EC-9FFB-4ED4-9C3F-E652C84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1379F-8F4B-41CB-A5F9-49A29C9B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627E4-17B9-4AD0-B88B-5C0C60CDC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42C9-7FE5-4E70-8589-0D7510EA2DD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531B3-40F4-462B-8B95-FC5B8A711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3991A-01A4-4BFF-8769-5C002EED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FC24-CA7C-4367-A5D5-485BE497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5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FC33E81-F8E5-4A55-88F0-95EE4C840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78" y="882519"/>
            <a:ext cx="7664844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7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E4B413F-51DE-4D94-AB53-3E908130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7" y="498324"/>
            <a:ext cx="7493385" cy="58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3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gyosunshin@outlook.kr</dc:creator>
  <cp:lastModifiedBy>gyosunshin@outlook.kr</cp:lastModifiedBy>
  <cp:revision>1</cp:revision>
  <dcterms:created xsi:type="dcterms:W3CDTF">2020-02-12T03:53:46Z</dcterms:created>
  <dcterms:modified xsi:type="dcterms:W3CDTF">2020-02-12T03:54:23Z</dcterms:modified>
</cp:coreProperties>
</file>