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6C38A-F3E8-42E8-855A-B9295E9F80B4}" v="89" dt="2023-08-19T03:17:54.597"/>
    <p1510:client id="{0EBAF2CF-938B-4256-94ED-56114BECF94A}" v="1149" dt="2023-10-27T12:31:59.455"/>
    <p1510:client id="{3AA9A250-9EAE-40C5-86A7-CB2747FC496E}" v="1823" dt="2023-10-26T14:46:36.211"/>
    <p1510:client id="{9AF0894C-4501-4340-A87B-5EEC18DDFFFA}" v="47" dt="2023-10-26T15:10:35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2:18:29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17988 14944 16383 0 0,'2'0'0'0'0,"3"0"0"0"0,2 0 0 0 0,1 2 0 0 0,0 0 0 0 0,1 1 0 0 0,1-1 0 0 0,1 0 0 0 0,1-2 0 0 0,0 3 0 0 0,0 0 0 0 0,0-1 0 0 0,0 0 0 0 0,0 0 0 0 0,0-1 0 0 0,0-1 0 0 0,0 0 0 0 0,0 2 0 0 0,0 1 0 0 0,0-1 0 0 0,0 0 0 0 0,0 0 0 0 0,-2 0 0 0 0,-1 2 0 0 0,1-2 0 0 0,-1 0 0 0 0,2 0 0 0 0,0-1 0 0 0,0-1 0 0 0,1 0 0 0 0,-2 2 0 0 0,0 1 0 0 0,-1-1 0 0 0,1 0 0 0 0,1-1 0 0 0,0 0 0 0 0,0 0 0 0 0,1-1 0 0 0,0 0 0 0 0,0 0 0 0 0,0 0 0 0 0,0 0 0 0 0,0 0 0 0 0,0 0 0 0 0,0-1 0 0 0,0 1 0 0 0,0 0 0 0 0,0 0 0 0 0,0 0 0 0 0,0 0 0 0 0,0 0 0 0 0,0 0 0 0 0,0 0 0 0 0,0 0 0 0 0,0 0 0 0 0,0 0 0 0 0,0 0 0 0 0,0 0 0 0 0,0 0 0 0 0,0 0 0 0 0,0 0 0 0 0,-1 0 0 0 0,1 0 0 0 0,0 0 0 0 0,0 0 0 0 0,0 0 0 0 0,0 0 0 0 0,0 0 0 0 0,0 0 0 0 0,0 0 0 0 0,0-2 0 0 0,0 0 0 0 0,0-1 0 0 0,0 1 0 0 0,0 1 0 0 0,0 0 0 0 0,-2-2 0 0 0,1 0 0 0 0,1 1 0 0 0,3 0 0 0 0,0 0 0 0 0,0 2 0 0 0,-3-3 0 0 0,0 0 0 0 0,-2 1 0 0 0,0 0 0 0 0,1 0 0 0 0,0 2 0 0 0,1-1 0 0 0,-1 1 0 0 0,1 0 0 0 0,0 0 0 0 0,0 0 0 0 0,0 0 0 0 0,0 0 0 0 0,0 1 0 0 0,0-1 0 0 0,0 0 0 0 0,0 0 0 0 0,0 0 0 0 0,0 0 0 0 0,0 0 0 0 0,2 0 0 0 0,0 0 0 0 0,1 0 0 0 0,-1 0 0 0 0,2 0 0 0 0,-1 0 0 0 0,0 0 0 0 0,1 0 0 0 0,1 0 0 0 0,-2 0 0 0 0,-1 0 0 0 0,0 0 0 0 0,-1 0 0 0 0,-1 0 0 0 0,0 0 0 0 0,0 0 0 0 0,0 0 0 0 0,-1 0 0 0 0,1 0 0 0 0,0 0 0 0 0,0 0 0 0 0,0 0 0 0 0,0 0 0 0 0,0 0 0 0 0,0 0 0 0 0,-2 2 0 0 0,-1 0 0 0 0,0 1 0 0 0,1-1 0 0 0,1-1 0 0 0,0 0 0 0 0,0 0 0 0 0,1-1 0 0 0,0 0 0 0 0,-2 2 0 0 0,-1 1 0 0 0,1-1 0 0 0,2 0 0 0 0,1-1 0 0 0,1 0 0 0 0,-1 0 0 0 0,0-1 0 0 0,0 0 0 0 0,0 0 0 0 0,-1 0 0 0 0,0 0 0 0 0,0 0 0 0 0,-2 2 0 0 0,-1 0 0 0 0,0 1 0 0 0,1-1 0 0 0,1-1 0 0 0,0 0 0 0 0,0 0 0 0 0,1 1 0 0 0,2 1 0 0 0,1-1 0 0 0,-1 0 0 0 0,3 0 0 0 0,-1-2 0 0 0,1 3 0 0 0,1 0 0 0 0,-2-1 0 0 0,-1 0 0 0 0,-1 0 0 0 0,-3 0 0 0 0,-2 2 0 0 0,-1 0 0 0 0,-1 1 0 0 0,0-1 0 0 0,0 1 0 0 0,0-1 0 0 0,1 0 0 0 0,-1 1 0 0 0,1-1 0 0 0,-1 1 0 0 0,-1 2 0 0 0,2 0 0 0 0,2-1 0 0 0,0-3 0 0 0,-1 2 0 0 0,0-1 0 0 0,0-1 0 0 0,-1 1 0 0 0,0 0 0 0 0,-1 1 0 0 0,0 0 0 0 0,0-1 0 0 0,0 1 0 0 0,1-1 0 0 0,-2 2 0 0 0,1-1 0 0 0,1-1 0 0 0,-1 1 0 0 0,1 0 0 0 0,-2 0 0 0 0,1 0 0 0 0,1 1 0 0 0,1 0 0 0 0,-1 0 0 0 0,0 0 0 0 0,0 0 0 0 0,-3 2 0 0 0,0-1 0 0 0,2-2 0 0 0,1-1 0 0 0,-1 1 0 0 0,1-2 0 0 0,-1 3 0 0 0,0-2 0 0 0,1 0 0 0 0,0 1 0 0 0,-3 1 0 0 0,1 0 0 0 0,1 1 0 0 0,1 0 0 0 0,2-3 0 0 0,-1 2 0 0 0,0-2 0 0 0,0 0 0 0 0,-1 0 0 0 0,0 0 0 0 0,1 2 0 0 0,0-1 0 0 0,0 1 0 0 0,-1-1 0 0 0,1-1 0 0 0,-1 1 0 0 0,0 0 0 0 0,-2 0 0 0 0,-1 3 0 0 0,0-2 0 0 0,2 0 0 0 0,1-2 0 0 0,0 0 0 0 0,-1 0 0 0 0,0 1 0 0 0,0 0 0 0 0,2-2 0 0 0,-2 2 0 0 0,-2 2 0 0 0,1-1 0 0 0,-1 1 0 0 0,1-1 0 0 0,1-1 0 0 0,2 0 0 0 0,1 0 0 0 0,1 0 0 0 0,-2 3 0 0 0,1-2 0 0 0,-1-1 0 0 0,-1 1 0 0 0,1-1 0 0 0,-3 1 0 0 0,1-1 0 0 0,1-1 0 0 0,-1 1 0 0 0,0 0 0 0 0,2 0 0 0 0,0 0 0 0 0,-1 1 0 0 0,1 0 0 0 0,-2 0 0 0 0,0 0 0 0 0,1 0 0 0 0,-1 2 0 0 0,1-1 0 0 0,-2 0 0 0 0,1 0 0 0 0,1-2 0 0 0,1-2 0 0 0,-1 1 0 0 0,1-1 0 0 0,0 2 0 0 0,-1 2 0 0 0,-1-1 0 0 0,2 2 0 0 0,1-2 0 0 0,-2 1 0 0 0,1-1 0 0 0,0-1 0 0 0,-1 0 0 0 0,-1-1 0 0 0,2 2 0 0 0,1-1 0 0 0,-2 1 0 0 0,0-1 0 0 0,2 1 0 0 0,-1 0 0 0 0,0 0 0 0 0,-1 0 0 0 0,-1 1 0 0 0,1-2 0 0 0,0 0 0 0 0,-1-1 0 0 0,0 1 0 0 0,2-2 0 0 0,0 0 0 0 0,-1 0 0 0 0,-1 3 0 0 0,-1-1 0 0 0,2 0 0 0 0,-2 0 0 0 0,1 0 0 0 0,-1 1 0 0 0,1-1 0 0 0,1-1 0 0 0,-1 1 0 0 0,0 0 0 0 0,0 0 0 0 0,0 0 0 0 0,1-1 0 0 0,1 1 0 0 0,1-1 0 0 0,1 0 0 0 0,-1 0 0 0 0,-1 2 0 0 0,1 0 0 0 0,-2 1 0 0 0,0 0 0 0 0,-2-1 0 0 0,1 0 0 0 0,1-1 0 0 0,-1 0 0 0 0,0 0 0 0 0,2-2 0 0 0,-2 1 0 0 0,1 0 0 0 0,-2 2 0 0 0,1-1 0 0 0,1-1 0 0 0,-1 0 0 0 0,1 1 0 0 0,0-2 0 0 0,0 2 0 0 0,0-1 0 0 0,-2 1 0 0 0,1 0 0 0 0,1-1 0 0 0,1-1 0 0 0,-1 1 0 0 0,1 0 0 0 0,0-1 0 0 0,1 1 0 0 0,0 2 0 0 0,2 0 0 0 0,-1-1 0 0 0,1-2 0 0 0,-2 2 0 0 0,0-2 0 0 0,-3 3 0 0 0,0-2 0 0 0,1 0 0 0 0,2-1 0 0 0,-3 1 0 0 0,2-1 0 0 0,0 0 0 0 0,0-1 0 0 0,0 2 0 0 0,-1-1 0 0 0,1 0 0 0 0,-1 1 0 0 0,0 0 0 0 0,1 0 0 0 0,0 0 0 0 0,2 0 0 0 0,-2 2 0 0 0,0-1 0 0 0,0-1 0 0 0,1-1 0 0 0,-1 1 0 0 0,-1-1 0 0 0,1 0 0 0 0,-1 1 0 0 0,0 0 0 0 0,1 0 0 0 0,0-2 0 0 0,1-1 0 0 0,2 0 0 0 0,-1 0 0 0 0,1-1 0 0 0,-2 1 0 0 0,0 2 0 0 0,-1-1 0 0 0,-1 2 0 0 0,0 0 0 0 0,1 0 0 0 0,0-2 0 0 0,-1 2 0 0 0,1 0 0 0 0,0-1 0 0 0,0-1 0 0 0,2-1 0 0 0,0 0 0 0 0,1-1 0 0 0,-2 2 0 0 0,-1 1 0 0 0,1-1 0 0 0,-2 2 0 0 0,-1 0 0 0 0,2 0 0 0 0,0-2 0 0 0,2 0 0 0 0,0-1 0 0 0,-2 1 0 0 0,1 1 0 0 0,-1 0 0 0 0,1-1 0 0 0,1-1 0 0 0,0 0 0 0 0,1 1 0 0 0,-1 1 0 0 0,1-1 0 0 0,0 0 0 0 0,0 0 0 0 0,1-2 0 0 0,-3 3 0 0 0,-1 0 0 0 0,-2 1 0 0 0,0 1 0 0 0,1-1 0 0 0,1-1 0 0 0,1 1 0 0 0,1 0 0 0 0,1 1 0 0 0,-1-1 0 0 0,2 0 0 0 0,-1 1 0 0 0,0 0 0 0 0,0-2 0 0 0,0 0 0 0 0,0-2 0 0 0,0 2 0 0 0,0 0 0 0 0,0 0 0 0 0,0 0 0 0 0,0 1 0 0 0,0 2 0 0 0,0-1 0 0 0,2 1 0 0 0,1 0 0 0 0,-1-2 0 0 0,0-1 0 0 0,0 1 0 0 0,-2 0 0 0 0,1-1 0 0 0,-1-1 0 0 0,0-1 0 0 0,-2 2 0 0 0,-1 0 0 0 0,0 1 0 0 0,1 1 0 0 0,0-1 0 0 0,1-1 0 0 0,1-2 0 0 0,0 0 0 0 0,0 0 0 0 0,0-1 0 0 0,0 2 0 0 0,0 0 0 0 0,0 1 0 0 0,-2 1 0 0 0,-1 0 0 0 0,1-1 0 0 0,-1 0 0 0 0,2-2 0 0 0,0 2 0 0 0,0 0 0 0 0,1 2 0 0 0,0 0 0 0 0,0-1 0 0 0,0-2 0 0 0,0 2 0 0 0,0 0 0 0 0,0-1 0 0 0,0-1 0 0 0,0 0 0 0 0,0-2 0 0 0,0 1 0 0 0,0-1 0 0 0,0-1 0 0 0,0 1 0 0 0,0 0 0 0 0,0 0 0 0 0,0 0 0 0 0,-2 2 0 0 0,-1 1 0 0 0,1-1 0 0 0,-1 0 0 0 0,2 0 0 0 0,0-1 0 0 0,0-1 0 0 0,1 0 0 0 0,0 0 0 0 0,0 0 0 0 0,0 0 0 0 0,0 0 0 0 0,0 0 0 0 0,0 0 0 0 0,0 0 0 0 0,0 0 0 0 0,0 0 0 0 0,0 0 0 0 0,0 0 0 0 0,0 0 0 0 0,0 0 0 0 0,0 0 0 0 0,2 0 0 0 0,1 0 0 0 0,-1 0 0 0 0,0 0 0 0 0,0 0 0 0 0,-1 0 0 0 0,-1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0,-2-2 0 0 0,-1-1 0 0 0,1 0 0 0 0,0 1 0 0 0,0 1 0 0 0,1 0 0 0 0,1-2 0 0 0,-1 1 0 0 0,1-1 0 0 0,-2-1 0 0 0,0 0 0 0 0,-1 0 0 0 0,1 2 0 0 0,1-2 0 0 0,0 1 0 0 0,0 0 0 0 0,-1-1 0 0 0,-1 0 0 0 0,1 0 0 0 0,0 2 0 0 0,0 0 0 0 0,0-1 0 0 0,-2 0 0 0 0,0-1 0 0 0,-1-1 0 0 0,1 1 0 0 0,-1-1 0 0 0,0 1 0 0 0,2 0 0 0 0,-2 0 0 0 0,1-1 0 0 0,-2 0 0 0 0,1 0 0 0 0,-1-1 0 0 0,0 0 0 0 0,2 2 0 0 0,1 1 0 0 0,1 1 0 0 0,1 1 0 0 0,1 1 0 0 0,-2-2 0 0 0,-1 0 0 0 0,1-1 0 0 0,-2-1 0 0 0,0 0 0 0 0,1 1 0 0 0,-2-2 0 0 0,1 1 0 0 0,0 1 0 0 0,0-2 0 0 0,-1 1 0 0 0,2 0 0 0 0,0 0 0 0 0,2 0 0 0 0,-2-2 0 0 0,0 1 0 0 0,0 1 0 0 0,1 1 0 0 0,-1 0 0 0 0,-1-1 0 0 0,2 1 0 0 0,-3-1 0 0 0,1 0 0 0 0,-1-1 0 0 0,-3-2 0 0 0,2 0 0 0 0,0-1 0 0 0,2 0 0 0 0,2 0 0 0 0,0 2 0 0 0,2 2 0 0 0,-2 0 0 0 0,-1-2 0 0 0,1 0 0 0 0,-2-1 0 0 0,0 1 0 0 0,1 0 0 0 0,0 0 0 0 0,1-1 0 0 0,-1 0 0 0 0,0 0 0 0 0,1 1 0 0 0,0 2 0 0 0,-2 0 0 0 0,1 0 0 0 0,0 1 0 0 0,-1-1 0 0 0,-1 0 0 0 0,2 1 0 0 0,0-1 0 0 0,2-2 0 0 0,0 0 0 0 0,1-1 0 0 0,0 0 0 0 0,0 0 0 0 0,0 1 0 0 0,0 0 0 0 0,0 0 0 0 0,-2 0 0 0 0,-1 0 0 0 0,-1 0 0 0 0,-3-2 0 0 0,0 1 0 0 0,1 2 0 0 0,2 1 0 0 0,2 1 0 0 0,0 2 0 0 0,2 1 0 0 0,-3-2 0 0 0,1-1 0 0 0,0 1 0 0 0,0 0 0 0 0,-2-1 0 0 0,1 0 0 0 0,0 0 0 0 0,1 1 0 0 0,-2-2 0 0 0,1 0 0 0 0,-2-1 0 0 0,0 1 0 0 0,1 0 0 0 0,1 1 0 0 0,-1-1 0 0 0,0 0 0 0 0,1 1 0 0 0,-1-1 0 0 0,0 0 0 0 0,1 1 0 0 0,0 0 0 0 0,2 2 0 0 0,0-2 0 0 0,0 0 0 0 0,1 0 0 0 0,0 2 0 0 0,1-1 0 0 0,-3-1 0 0 0,-1 0 0 0 0,0 1 0 0 0,-1-2 0 0 0,0 0 0 0 0,1 0 0 0 0,-2 0 0 0 0,1-1 0 0 0,0 2 0 0 0,2 1 0 0 0,-2-2 0 0 0,0 0 0 0 0,1 2 0 0 0,-1-3 0 0 0,0 1 0 0 0,1 1 0 0 0,0 1 0 0 0,2 0 0 0 0,0 1 0 0 0,-1-1 0 0 0,-1-1 0 0 0,0 1 0 0 0,1 0 0 0 0,1 1 0 0 0,-2-2 0 0 0,0 0 0 0 0,0 0 0 0 0,1 1 0 0 0,1-1 0 0 0,0-1 0 0 0,1 1 0 0 0,-3-1 0 0 0,1 0 0 0 0,-3-2 0 0 0,0 1 0 0 0,1 1 0 0 0,1 1 0 0 0,0-1 0 0 0,-1 1 0 0 0,1 0 0 0 0,-2-1 0 0 0,1 0 0 0 0,1 0 0 0 0,0 2 0 0 0,0-2 0 0 0,-1 1 0 0 0,1 0 0 0 0,1 1 0 0 0,-1-1 0 0 0,-1-1 0 0 0,1-1 0 0 0,1 0 0 0 0,1 1 0 0 0,0 0 0 0 0,1-1 0 0 0,0 1 0 0 0,-2 0 0 0 0,-1 0 0 0 0,-2-2 0 0 0,1 1 0 0 0,0 1 0 0 0,1 1 0 0 0,1 2 0 0 0,-1-2 0 0 0,-1 0 0 0 0,0-2 0 0 0,-1 0 0 0 0,-1 0 0 0 0,0-1 0 0 0,0 0 0 0 0,0 0 0 0 0,2 1 0 0 0,-1 0 0 0 0,0 1 0 0 0,1 0 0 0 0,2 2 0 0 0,1 1 0 0 0,0 0 0 0 0,1 1 0 0 0,0 0 0 0 0,0 0 0 0 0,0 0 0 0 0,0 0 0 0 0,0 0 0 0 0,0 1 0 0 0,0-1 0 0 0,0 0 0 0 0,0 0 0 0 0,0 0 0 0 0,-2 2 0 0 0,-1 0 0 0 0,1 1 0 0 0,0-1 0 0 0,-2 2 0 0 0,0 1 0 0 0,1 1 0 0 0,1 1 0 0 0,0-1 0 0 0,2-1 0 0 0,-1-2 0 0 0,-1 1 0 0 0,-1 0 0 0 0,3 1 0 0 0,1 0 0 0 0,0 1 0 0 0,0-1 0 0 0,0 1 0 0 0,0 0 0 0 0,-1 1 0 0 0,0-2 0 0 0,1 0 0 0 0,-3 0 0 0 0,-1-1 0 0 0,0 0 0 0 0,-1 0 0 0 0,0 0 0 0 0,0-1 0 0 0,1 0 0 0 0,0 0 0 0 0,-1 2 0 0 0,1 1 0 0 0,-1 1 0 0 0,0 1 0 0 0,0-1 0 0 0,0 1 0 0 0,-1-1 0 0 0,0 0 0 0 0,0-1 0 0 0,1-1 0 0 0,1-2 0 0 0,-1 0 0 0 0,-2 3 0 0 0,1-1 0 0 0,0 2 0 0 0,-1 1 0 0 0,2-1 0 0 0,-2 1 0 0 0,0-1 0 0 0,2 0 0 0 0,1-1 0 0 0,0 0 0 0 0,-3 2 0 0 0,0-1 0 0 0,0 1 0 0 0,-1-2 0 0 0,1 1 0 0 0,0 1 0 0 0,1-1 0 0 0,0 1 0 0 0,0-2 0 0 0,0 1 0 0 0,0 1 0 0 0,-1 1 0 0 0,-2 1 0 0 0,1-1 0 0 0,0 0 0 0 0,0-1 0 0 0,2-1 0 0 0,0 1 0 0 0,0-1 0 0 0,-1 1 0 0 0,1-2 0 0 0,-1 1 0 0 0,1-1 0 0 0,-1 0 0 0 0,-2 2 0 0 0,1-2 0 0 0,1 2 0 0 0,0 0 0 0 0,1 2 0 0 0,1 1 0 0 0,2 0 0 0 0,-2 1 0 0 0,1-3 0 0 0,-2 1 0 0 0,1-3 0 0 0,-2 1 0 0 0,0-2 0 0 0,0 0 0 0 0,-2 2 0 0 0,1-2 0 0 0,-1 2 0 0 0,1-2 0 0 0,0 1 0 0 0,1-1 0 0 0,0 0 0 0 0,-2 2 0 0 0,-1 1 0 0 0,1 1 0 0 0,-1 1 0 0 0,2-1 0 0 0,0-1 0 0 0,1-1 0 0 0,-1-1 0 0 0,0 1 0 0 0,0-1 0 0 0,-1 1 0 0 0,0 0 0 0 0,0-1 0 0 0,0 1 0 0 0,2-1 0 0 0,-1 0 0 0 0,-1 1 0 0 0,-1 1 0 0 0,-2 1 0 0 0,2-1 0 0 0,0 0 0 0 0,0 0 0 0 0,1-1 0 0 0,0 0 0 0 0,-1 1 0 0 0,1-2 0 0 0,1 1 0 0 0,-2 1 0 0 0,2-2 0 0 0,-1 1 0 0 0,-1 0 0 0 0,2 0 0 0 0,-1 0 0 0 0,1 0 0 0 0,0 2 0 0 0,-1 0 0 0 0,-1 2 0 0 0,-1-1 0 0 0,1-1 0 0 0,2-3 0 0 0,0 0 0 0 0,0 1 0 0 0,0-2 0 0 0,0 1 0 0 0,1-1 0 0 0,-1 1 0 0 0,-1 1 0 0 0,1-1 0 0 0,0 0 0 0 0,0-1 0 0 0,0 1 0 0 0,-1 1 0 0 0,-1 1 0 0 0,-1 2 0 0 0,1-2 0 0 0,0 0 0 0 0,1-2 0 0 0,1 0 0 0 0,1 0 0 0 0,-1-1 0 0 0,2 0 0 0 0,-1 0 0 0 0,-2 1 0 0 0,1 0 0 0 0,0 1 0 0 0,0-2 0 0 0,0 1 0 0 0,-1 1 0 0 0,1 1 0 0 0,-1 1 0 0 0,2-1 0 0 0,-1 0 0 0 0,1-1 0 0 0,0-1 0 0 0,-2 1 0 0 0,1-1 0 0 0,1 1 0 0 0,1 0 0 0 0,-2 2 0 0 0,0 0 0 0 0,0 1 0 0 0,1-1 0 0 0,-1-1 0 0 0,1-1 0 0 0,0-1 0 0 0,0-1 0 0 0,-1 1 0 0 0,0 0 0 0 0,0 0 0 0 0,-1 0 0 0 0,2-1 0 0 0,-1 1 0 0 0,-1 1 0 0 0,1 1 0 0 0,-1 2 0 0 0,1-2 0 0 0,1 0 0 0 0,0-2 0 0 0,-1 0 0 0 0,-1 1 0 0 0,1 0 0 0 0,0-1 0 0 0,0-1 0 0 0,1 1 0 0 0,0-1 0 0 0,-1 0 0 0 0,-1 2 0 0 0,-1 1 0 0 0,1 1 0 0 0,2-1 0 0 0,-1 0 0 0 0,0 1 0 0 0,0-2 0 0 0,2 0 0 0 0,2-2 0 0 0,-1 1 0 0 0,-2 1 0 0 0,0-1 0 0 0,-1 0 0 0 0,-1 2 0 0 0,1-2 0 0 0,-1 1 0 0 0,1 1 0 0 0,0 0 0 0 0,-1 2 0 0 0,1-2 0 0 0,-1 0 0 0 0,2-2 0 0 0,-1 1 0 0 0,1-2 0 0 0,0 0 0 0 0,-2 2 0 0 0,1-1 0 0 0,-1 0 0 0 0,0 1 0 0 0,-2 2 0 0 0,2-2 0 0 0,1-1 0 0 0,1-1 0 0 0,0 0 0 0 0,0-1 0 0 0,1 3 0 0 0,1 0 0 0 0,-1 2 0 0 0,1 1 0 0 0,-1 1 0 0 0,-2 0 0 0 0,0-2 0 0 0,0 0 0 0 0,-2-1 0 0 0,1-1 0 0 0,0 0 0 0 0,2-1 0 0 0,-1-1 0 0 0,0 0 0 0 0,1 0 0 0 0,-2 2 0 0 0,1 1 0 0 0,0 1 0 0 0,-2 1 0 0 0,0 0 0 0 0,0-1 0 0 0,1 0 0 0 0,-2 0 0 0 0,3 0 0 0 0,-1 0 0 0 0,1 2 0 0 0,2-3 0 0 0,0 0 0 0 0,-2 1 0 0 0,1-3 0 0 0,-1 1 0 0 0,-1 1 0 0 0,1 0 0 0 0,-1 2 0 0 0,-1 0 0 0 0,2 0 0 0 0,-1 1 0 0 0,-1 0 0 0 0,1-2 0 0 0,0 0 0 0 0,0-1 0 0 0,0-1 0 0 0,0 0 0 0 0,0 1 0 0 0,0-2 0 0 0,0 1 0 0 0,2-2 0 0 0,-1 1 0 0 0,1-1 0 0 0,-1 0 0 0 0,0 2 0 0 0,-2 0 0 0 0,-1 3 0 0 0,1-2 0 0 0,0 0 0 0 0,-1 0 0 0 0,2 1 0 0 0,2-1 0 0 0,0-1 0 0 0,-1 1 0 0 0,1 1 0 0 0,-1 1 0 0 0,0 0 0 0 0,1 1 0 0 0,0-3 0 0 0,-1 1 0 0 0,0-1 0 0 0,0-1 0 0 0,-1 0 0 0 0,0 1 0 0 0,0 0 0 0 0,0 2 0 0 0,1-2 0 0 0,0-1 0 0 0,2 0 0 0 0,-2 1 0 0 0,-1 2 0 0 0,1-2 0 0 0,0 1 0 0 0,-2 0 0 0 0,2-2 0 0 0,-1 0 0 0 0,-1 1 0 0 0,0 1 0 0 0,-2 0 0 0 0,2-1 0 0 0,0 0 0 0 0,-1 0 0 0 0,2-1 0 0 0,2-2 0 0 0,0 0 0 0 0,-1 1 0 0 0,1-1 0 0 0,-1 1 0 0 0,-1 1 0 0 0,1 0 0 0 0,-1-1 0 0 0,-1 2 0 0 0,2-1 0 0 0,-1-1 0 0 0,-1 2 0 0 0,1-1 0 0 0,0 0 0 0 0,0 0 0 0 0,0 0 0 0 0,0 0 0 0 0,0 0 0 0 0,0 0 0 0 0,0-1 0 0 0,2 0 0 0 0,-1 0 0 0 0,-1 1 0 0 0,1-1 0 0 0,-1 0 0 0 0,0 2 0 0 0,0-2 0 0 0,0 1 0 0 0,2-1 0 0 0,-1 0 0 0 0,1-2 0 0 0,-1 2 0 0 0,0 0 0 0 0,0 0 0 0 0,1 1 0 0 0,0 0 0 0 0,1 0 0 0 0,0 0 0 0 0,-3 0 0 0 0,2 0 0 0 0,-2 0 0 0 0,2-2 0 0 0,-1 1 0 0 0,1-1 0 0 0,-1 1 0 0 0,0 0 0 0 0,0 0 0 0 0,-1 1 0 0 0,2-2 0 0 0,-1 1 0 0 0,1-1 0 0 0,-1 0 0 0 0,-1 2 0 0 0,1-1 0 0 0,0 0 0 0 0,-2 2 0 0 0,2-2 0 0 0,1-1 0 0 0,0 0 0 0 0,1 1 0 0 0,-1 2 0 0 0,1-2 0 0 0,-1 1 0 0 0,-2 1 0 0 0,2-1 0 0 0,-2 0 0 0 0,-1 1 0 0 0,2 0 0 0 0,-1 2 0 0 0,1-2 0 0 0,2-2 0 0 0,0 0 0 0 0,-2 0 0 0 0,1 0 0 0 0,-1 0 0 0 0,1-1 0 0 0,1 0 0 0 0,0 2 0 0 0,-2 1 0 0 0,-1 1 0 0 0,1-1 0 0 0,-2 0 0 0 0,2-1 0 0 0,0-1 0 0 0,1-1 0 0 0,-1 1 0 0 0,2-2 0 0 0,-2 2 0 0 0,2-2 0 0 0,-1 1 0 0 0,-2 2 0 0 0,-1 1 0 0 0,1-1 0 0 0,1-2 0 0 0,1 1 0 0 0,0-2 0 0 0,0 1 0 0 0,-1 1 0 0 0,0 0 0 0 0,0 0 0 0 0,1 0 0 0 0,-1-1 0 0 0,1 0 0 0 0,-1 1 0 0 0,0 0 0 0 0,0 0 0 0 0,-1 1 0 0 0,1 0 0 0 0,1 2 0 0 0,0-1 0 0 0,-1-1 0 0 0,1-1 0 0 0,0 0 0 0 0,0-1 0 0 0,2-1 0 0 0,-1 0 0 0 0,-1 1 0 0 0,0 0 0 0 0,-1 1 0 0 0,0-1 0 0 0,1 1 0 0 0,-2 1 0 0 0,0-1 0 0 0,1 0 0 0 0,0 0 0 0 0,2-2 0 0 0,0 0 0 0 0,-2 2 0 0 0,1-1 0 0 0,-1 1 0 0 0,1-1 0 0 0,-1 1 0 0 0,1-2 0 0 0,0 2 0 0 0,0-1 0 0 0,0 0 0 0 0,0 0 0 0 0,0 0 0 0 0,0 0 0 0 0,0 0 0 0 0,0-1 0 0 0,0 2 0 0 0,-2 0 0 0 0,1 0 0 0 0,-1 1 0 0 0,2-2 0 0 0,-1 1 0 0 0,1-1 0 0 0,1-1 0 0 0,0 0 0 0 0,1-1 0 0 0,-2 2 0 0 0,-1 1 0 0 0,-1 1 0 0 0,0 0 0 0 0,-1 1 0 0 0,2-2 0 0 0,2 0 0 0 0,-1 1 0 0 0,0 2 0 0 0,-1-2 0 0 0,2-2 0 0 0,0 0 0 0 0,0 2 0 0 0,-1 0 0 0 0,1 2 0 0 0,1 1 0 0 0,1-2 0 0 0,0 0 0 0 0,-1 1 0 0 0,-1 0 0 0 0,0-1 0 0 0,-1-1 0 0 0,1-1 0 0 0,-1 0 0 0 0,0-1 0 0 0,-1 1 0 0 0,2-2 0 0 0,-2 1 0 0 0,-1 2 0 0 0,1-1 0 0 0,2-2 0 0 0,1-1 0 0 0,-1 0 0 0 0,1 0 0 0 0,-1 1 0 0 0,1 0 0 0 0,0-1 0 0 0,1-2 0 0 0,1 0 0 0 0,2-1 0 0 0,-1-1 0 0 0,-1 2 0 0 0,-1 1 0 0 0,1-1 0 0 0,0 0 0 0 0,1-1 0 0 0,0 0 0 0 0,1-1 0 0 0,-3 3 0 0 0,1-1 0 0 0,-1 1 0 0 0,1-1 0 0 0,1-1 0 0 0,0 0 0 0 0,0-1 0 0 0,1 1 0 0 0,0-1 0 0 0,0-1 0 0 0,0 1 0 0 0,0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0,-2 2 0 0 0,-1 1 0 0 0,1-1 0 0 0,0 0 0 0 0,0 0 0 0 0,1-1 0 0 0,1-1 0 0 0,-3 3 0 0 0,1-1 0 0 0,-1 1 0 0 0,-1 1 0 0 0,0 0 0 0 0,1-1 0 0 0,0 0 0 0 0,-1 0 0 0 0,1 1 0 0 0,0-1 0 0 0,0-1 0 0 0,2-1 0 0 0,0 0 0 0 0,1 0 0 0 0,0-1 0 0 0,-2 1 0 0 0,-1 2 0 0 0,1-1 0 0 0,0 0 0 0 0,-2 2 0 0 0,1-1 0 0 0,0 0 0 0 0,0 0 0 0 0,0 0 0 0 0,-1 1 0 0 0,1-1 0 0 0,-1 1 0 0 0,0 0 0 0 0,0-1 0 0 0,0 2 0 0 0,0-1 0 0 0,0-1 0 0 0,2 0 0 0 0,0-2 0 0 0,1 0 0 0 0,1-1 0 0 0,0 0 0 0 0,0 0 0 0 0,-2 2 0 0 0,0 1 0 0 0,-1-1 0 0 0,1 0 0 0 0,1 0 0 0 0,0-2 0 0 0,0 3 0 0 0,1 0 0 0 0,0-1 0 0 0,-2 2 0 0 0,-1 1 0 0 0,1-2 0 0 0,-2 1 0 0 0,0 1 0 0 0,0-2 0 0 0,1 0 0 0 0,0 0 0 0 0,-1 1 0 0 0,1-1 0 0 0,1-1 0 0 0,0-1 0 0 0,0 2 0 0 0,-1 0 0 0 0,0-1 0 0 0,1 0 0 0 0,1 0 0 0 0,0 1 0 0 0,0 0 0 0 0,1-1 0 0 0,0 2 0 0 0,0 0 0 0 0,0 0 0 0 0,0 0 0 0 0,0 1 0 0 0,1-2 0 0 0,-4 1 0 0 0,1 1 0 0 0,-1-2 0 0 0,-1 2 0 0 0,0-1 0 0 0,0-1 0 0 0,2-1 0 0 0,0 0 0 0 0,-1 1 0 0 0,0 0 0 0 0,0-1 0 0 0,1 0 0 0 0,1 0 0 0 0,0-2 0 0 0,-2 3 0 0 0,1-1 0 0 0,-1 1 0 0 0,1-1 0 0 0,1-1 0 0 0,0 2 0 0 0,0 0 0 0 0,1 0 0 0 0,-2 1 0 0 0,0 0 0 0 0,-1 0 0 0 0,1-2 0 0 0,-1 2 0 0 0,-1-1 0 0 0,1 0 0 0 0,1-1 0 0 0,-2 2 0 0 0,0-1 0 0 0,1 0 0 0 0,1 1 0 0 0,1 0 0 0 0,0 0 0 0 0,1-2 0 0 0,0-1 0 0 0,0 0 0 0 0,0 0 0 0 0,0-1 0 0 0,0 0 0 0 0,0-1 0 0 0,0 1 0 0 0,0 0 0 0 0,-2 2 0 0 0,-1 1 0 0 0,1-1 0 0 0,-1 2 0 0 0,2 0 0 0 0,0 0 0 0 0,0-1 0 0 0,1-2 0 0 0,0 0 0 0 0,-2 2 0 0 0,-1-1 0 0 0,1 1 0 0 0,0-1 0 0 0,1-1 0 0 0,0 0 0 0 0,-2 1 0 0 0,0 1 0 0 0,0 0 0 0 0,1-1 0 0 0,1 1 0 0 0,0 0 0 0 0,1 0 0 0 0,0 0 0 0 0,-2 0 0 0 0,-1 1 0 0 0,0-1 0 0 0,1-1 0 0 0,1-1 0 0 0,0 0 0 0 0,1-1 0 0 0,-1 0 0 0 0,1 0 0 0 0,-2 2 0 0 0,0 1 0 0 0,-1-1 0 0 0,1 0 0 0 0,1 0 0 0 0,0-2 0 0 0,0 1 0 0 0,1-1 0 0 0,0 0 0 0 0,0 0 0 0 0,0 0 0 0 0,0 0 0 0 0,0 0 0 0 0,0 0 0 0 0,-2 2 0 0 0,-1 0 0 0 0,1 1 0 0 0,0-1 0 0 0,0-1 0 0 0,1 2 0 0 0,1 1 0 0 0,-1-2 0 0 0,1 0 0 0 0,0 0 0 0 0,1-1 0 0 0,-3 1 0 0 0,1 1 0 0 0,1-1 0 0 0,1 0 0 0 0,-1 0 0 0 0,1-2 0 0 0,-1 1 0 0 0,0-1 0 0 0,0 0 0 0 0,1 0 0 0 0,-1 0 0 0 0,-1 0 0 0 0,-1 2 0 0 0,0 0 0 0 0,-1 1 0 0 0,1-1 0 0 0,0-1 0 0 0,1 0 0 0 0,1 0 0 0 0,0-1 0 0 0,-1 0 0 0 0,2 0 0 0 0,-1 0 0 0 0,0 0 0 0 0,0 0 0 0 0,0-1 0 0 0,0 1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0,-2-2 0 0 0,-1 0 0 0 0,0-1 0 0 0,1 1 0 0 0,1 1 0 0 0,0 0 0 0 0,0 0 0 0 0,1 1 0 0 0,0 0 0 0 0,0 0 0 0 0,0 0 0 0 0,0 0 0 0 0,0 0 0 0 0,0 0 0 0 0,-2-2 0 0 0,-1 0 0 0 0,1-1 0 0 0,0 1 0 0 0,0 1 0 0 0,1 0 0 0 0,-1-2 0 0 0,-1 0 0 0 0,0 1 0 0 0,1 0 0 0 0,1 0 0 0 0,0 2 0 0 0,0-1 0 0 0,-1-1 0 0 0,-1-1 0 0 0,1 1 0 0 0,0 0 0 0 0,0 1 0 0 0,2 0 0 0 0,-1 0 0 0 0,1 1 0 0 0,0 0 0 0 0,0 0 0 0 0,-2-2 0 0 0,-1 0 0 0 0,1-1 0 0 0,0 1 0 0 0,0 1 0 0 0,1 0 0 0 0,1 0 0 0 0,0 1 0 0 0,0 0 0 0 0,-2-2 0 0 0,-1 0 0 0 0,0-1 0 0 0,1 1 0 0 0,-1-1 0 0 0,-1-1 0 0 0,1 1 0 0 0,-1-1 0 0 0,0 0 0 0 0,0 0 0 0 0,2 2 0 0 0,-2-2 0 0 0,0 1 0 0 0,1 0 0 0 0,1 1 0 0 0,1 0 0 0 0,-2-1 0 0 0,0 0 0 0 0,0 1 0 0 0,1 0 0 0 0,1 0 0 0 0,-2 0 0 0 0,0-1 0 0 0,-2-2 0 0 0,1 0 0 0 0,-2-1 0 0 0,0 1 0 0 0,1 0 0 0 0,2 0 0 0 0,1 0 0 0 0,1 2 0 0 0,-1-2 0 0 0,-1 1 0 0 0,-1-1 0 0 0,-1 0 0 0 0,1 1 0 0 0,1 1 0 0 0,2 1 0 0 0,-3-1 0 0 0,1 0 0 0 0,-1-1 0 0 0,-1-1 0 0 0,1 1 0 0 0,1-1 0 0 0,1 1 0 0 0,-1-2 0 0 0,0 1 0 0 0,0-1 0 0 0,1 0 0 0 0,1 2 0 0 0,0-1 0 0 0,1 1 0 0 0,0 0 0 0 0,0 2 0 0 0,-2-2 0 0 0,-1 1 0 0 0,1 0 0 0 0,0 1 0 0 0,-2-1 0 0 0,1-1 0 0 0,-1 1 0 0 0,0-1 0 0 0,0 0 0 0 0,-2-1 0 0 0,1 0 0 0 0,1 1 0 0 0,-1-1 0 0 0,0 0 0 0 0,2 2 0 0 0,-2-2 0 0 0,1 1 0 0 0,1 1 0 0 0,-2-2 0 0 0,-1-1 0 0 0,0 0 0 0 0,-1-1 0 0 0,1 1 0 0 0,1 1 0 0 0,0 0 0 0 0,0 0 0 0 0,1 1 0 0 0,0 0 0 0 0,0 0 0 0 0,0 1 0 0 0,0-2 0 0 0,0 1 0 0 0,1-1 0 0 0,0 0 0 0 0,0-1 0 0 0,-1 0 0 0 0,-1 0 0 0 0,0 0 0 0 0,1 0 0 0 0,1 0 0 0 0,0 0 0 0 0,-1 0 0 0 0,1 2 0 0 0,1 1 0 0 0,-2-1 0 0 0,1 0 0 0 0,0 1 0 0 0,-1-1 0 0 0,0 1 0 0 0,0-1 0 0 0,0 0 0 0 0,0 0 0 0 0,0 0 0 0 0,2 0 0 0 0,0 0 0 0 0,1 0 0 0 0,1 2 0 0 0,-2-2 0 0 0,-1 1 0 0 0,1 0 0 0 0,-2-1 0 0 0,0 0 0 0 0,0 1 0 0 0,2 0 0 0 0,0 2 0 0 0,1 0 0 0 0,-1-2 0 0 0,-1 1 0 0 0,0-1 0 0 0,1 1 0 0 0,-1-1 0 0 0,-1 0 0 0 0,1 0 0 0 0,1 0 0 0 0,-1 0 0 0 0,-1-1 0 0 0,1 1 0 0 0,1 1 0 0 0,1 1 0 0 0,-2-2 0 0 0,0 0 0 0 0,0 0 0 0 0,1 1 0 0 0,0 1 0 0 0,0-2 0 0 0,-1 0 0 0 0,0 1 0 0 0,-1-3 0 0 0,0 1 0 0 0,0 1 0 0 0,2 1 0 0 0,0 0 0 0 0,-1-1 0 0 0,0 0 0 0 0,0 0 0 0 0,1 1 0 0 0,-1-1 0 0 0,-1 0 0 0 0,2 0 0 0 0,-3-1 0 0 0,1-1 0 0 0,1 2 0 0 0,0 1 0 0 0,0-2 0 0 0,-1 0 0 0 0,1 2 0 0 0,-1-3 0 0 0,0 1 0 0 0,-2-1 0 0 0,1 0 0 0 0,1 1 0 0 0,-1-1 0 0 0,1 0 0 0 0,-2 0 0 0 0,1 0 0 0 0,-1-1 0 0 0,0 0 0 0 0,0 0 0 0 0,-2-2 0 0 0,1-1 0 0 0,-1-1 0 0 0,2 0 0 0 0,-1 1 0 0 0,1 2 0 0 0,-1 0 0 0 0,-1-2 0 0 0,1 2 0 0 0,0 0 0 0 0,0 0 0 0 0,0 1 0 0 0,-1-2 0 0 0,-1-1 0 0 0,-1-2 0 0 0,-1 0 0 0 0,1 2 0 0 0,1 0 0 0 0,1-1 0 0 0,1 0 0 0 0,-1-1 0 0 0,0 2 0 0 0,1 0 0 0 0,-1 0 0 0 0,-2-1 0 0 0,2 1 0 0 0,-1 1 0 0 0,0-1 0 0 0,1 1 0 0 0,0 0 0 0 0,-1 0 0 0 0,0-2 0 0 0,0 2 0 0 0,1-1 0 0 0,-1 0 0 0 0,-1 0 0 0 0,-1-2 0 0 0,2 0 0 0 0,0-1 0 0 0,0 0 0 0 0,1 2 0 0 0,0 1 0 0 0,-1-1 0 0 0,0 0 0 0 0,0 2 0 0 0,1-1 0 0 0,-1 0 0 0 0,1 2 0 0 0,2 1 0 0 0,0 0 0 0 0,-1-1 0 0 0,-1-1 0 0 0,0 0 0 0 0,0 0 0 0 0,-1-1 0 0 0,-1 0 0 0 0,1 0 0 0 0,3 2 0 0 0,-1 1 0 0 0,0-1 0 0 0,0 0 0 0 0,0 0 0 0 0,-1-1 0 0 0,1 1 0 0 0,-1-1 0 0 0,1 1 0 0 0,1 0 0 0 0,0 2 0 0 0,-1-2 0 0 0,1 1 0 0 0,2 2 0 0 0,-1-1 0 0 0,1-1 0 0 0,-2-2 0 0 0,1 0 0 0 0,-1 0 0 0 0,1 1 0 0 0,-1 0 0 0 0,0 1 0 0 0,1-1 0 0 0,2 2 0 0 0,0-2 0 0 0,-1 2 0 0 0,-1-1 0 0 0,0 0 0 0 0,-1 0 0 0 0,1 0 0 0 0,-2 0 0 0 0,0-2 0 0 0,0 1 0 0 0,1 0 0 0 0,0-2 0 0 0,1 2 0 0 0,-1-1 0 0 0,-1-1 0 0 0,0 1 0 0 0,-1 0 0 0 0,2 2 0 0 0,-1-1 0 0 0,1-1 0 0 0,0-1 0 0 0,-2-1 0 0 0,1 1 0 0 0,1 2 0 0 0,0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3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4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7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8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7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2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odHoundAD" TargetMode="External"/><Relationship Id="rId2" Type="http://schemas.openxmlformats.org/officeDocument/2006/relationships/hyperlink" Target="https://devblog.lac.co.jp/entry/202310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g_BjkxdtsE" TargetMode="External"/><Relationship Id="rId4" Type="http://schemas.openxmlformats.org/officeDocument/2006/relationships/hyperlink" Target="https://www.youtube.com/watch?v=H9FcE_FMZ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 descr="おもちゃ, レゴ, 写真, 男 が含まれている画像&#10;&#10;説明は自動で生成されたものです">
            <a:extLst>
              <a:ext uri="{FF2B5EF4-FFF2-40B4-BE49-F238E27FC236}">
                <a16:creationId xmlns:a16="http://schemas.microsoft.com/office/drawing/2014/main" id="{08339CF6-7A92-432E-AFCD-DE8482135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BA24B80-B000-86C3-8983-BE9D8F194FDF}"/>
              </a:ext>
            </a:extLst>
          </p:cNvPr>
          <p:cNvSpPr txBox="1">
            <a:spLocks/>
          </p:cNvSpPr>
          <p:nvPr/>
        </p:nvSpPr>
        <p:spPr>
          <a:xfrm>
            <a:off x="5667190" y="3727969"/>
            <a:ext cx="6515678" cy="1602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ja-JP" sz="4000" dirty="0">
                <a:solidFill>
                  <a:srgbClr val="000000"/>
                </a:solidFill>
                <a:latin typeface="メイリオ"/>
                <a:ea typeface="メイリオ"/>
                <a:cs typeface="+mj-cs"/>
              </a:rPr>
              <a:t>OSCP</a:t>
            </a:r>
            <a:r>
              <a:rPr lang="ja-JP" altLang="en-US" sz="4000">
                <a:solidFill>
                  <a:srgbClr val="000000"/>
                </a:solidFill>
                <a:latin typeface="メイリオ"/>
                <a:ea typeface="メイリオ"/>
                <a:cs typeface="+mj-cs"/>
              </a:rPr>
              <a:t>では教わらない</a:t>
            </a:r>
            <a:endParaRPr lang="ja-JP" altLang="en-US" sz="4000">
              <a:solidFill>
                <a:srgbClr val="000000"/>
              </a:solidFill>
              <a:latin typeface="メイリオ"/>
              <a:ea typeface="メイリオ"/>
              <a:cs typeface="Calibri Light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ja-JP" altLang="en-US" sz="4000">
                <a:solidFill>
                  <a:srgbClr val="000000"/>
                </a:solidFill>
                <a:latin typeface="メイリオ"/>
                <a:ea typeface="メイリオ"/>
                <a:cs typeface="+mj-cs"/>
              </a:rPr>
              <a:t>便利な使い方!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C6B1F40-EB45-593B-0DEB-9F4DF2F14E8F}"/>
              </a:ext>
            </a:extLst>
          </p:cNvPr>
          <p:cNvSpPr/>
          <p:nvPr/>
        </p:nvSpPr>
        <p:spPr>
          <a:xfrm>
            <a:off x="7596187" y="2953808"/>
            <a:ext cx="4588933" cy="71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/>
              <a:ea typeface="メイリオ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07F1166A-C798-54AC-6138-AD0DFBF153AA}"/>
              </a:ext>
            </a:extLst>
          </p:cNvPr>
          <p:cNvSpPr txBox="1">
            <a:spLocks/>
          </p:cNvSpPr>
          <p:nvPr/>
        </p:nvSpPr>
        <p:spPr>
          <a:xfrm>
            <a:off x="5557123" y="5222335"/>
            <a:ext cx="6515678" cy="6416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ja-JP" altLang="en-US" sz="1600">
                <a:solidFill>
                  <a:srgbClr val="000000"/>
                </a:solidFill>
                <a:latin typeface="メイリオ"/>
                <a:ea typeface="メイリオ"/>
                <a:cs typeface="Calibri Light"/>
              </a:rPr>
              <a:t>by gyoza_beer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000000"/>
              </a:solidFill>
              <a:latin typeface="メイリオ"/>
              <a:ea typeface="メイリオ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665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41A49A-28D1-D681-860A-9721FE2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b="1">
                <a:solidFill>
                  <a:srgbClr val="FFFFFF"/>
                </a:solidFill>
                <a:latin typeface="メイリオ"/>
                <a:ea typeface="メイリオ"/>
              </a:rPr>
              <a:t>参考</a:t>
            </a:r>
            <a:endParaRPr lang="ja-JP" altLang="en-US" sz="4000" b="1" kern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BA14A1-6450-C21E-B698-A68EED9B7D85}"/>
              </a:ext>
            </a:extLst>
          </p:cNvPr>
          <p:cNvSpPr/>
          <p:nvPr/>
        </p:nvSpPr>
        <p:spPr>
          <a:xfrm>
            <a:off x="557514" y="2247154"/>
            <a:ext cx="11533575" cy="385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200" b="1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BLOODHOUNDの有償版・無償版の比較</a:t>
            </a:r>
            <a:endParaRPr lang="ja-JP" altLang="en-US" sz="2200" b="1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Meiryo"/>
                <a:ea typeface="Meiryo UI"/>
                <a:cs typeface="+mn-lt"/>
                <a:hlinkClick r:id="rId2"/>
              </a:rPr>
              <a:t>https://devblog.lac.co.jp/entry/20231012</a:t>
            </a:r>
            <a:endParaRPr lang="ja-JP"/>
          </a:p>
          <a:p>
            <a:endParaRPr lang="ja-JP" altLang="en-US" sz="2200" b="1" dirty="0">
              <a:solidFill>
                <a:srgbClr val="000000"/>
              </a:solidFill>
              <a:latin typeface="メイリオ"/>
              <a:ea typeface="メイリオ"/>
              <a:cs typeface="+mn-lt"/>
            </a:endParaRPr>
          </a:p>
          <a:p>
            <a:r>
              <a:rPr lang="en-US" altLang="ja-JP" sz="2200" b="1" err="1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BLOODHOUNDダウンロード元</a:t>
            </a:r>
            <a:endParaRPr lang="ja-JP" sz="2200" b="1" err="1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メイリオ"/>
                <a:ea typeface="メイリオ"/>
                <a:cs typeface="+mn-lt"/>
                <a:hlinkClick r:id="rId3"/>
              </a:rPr>
              <a:t>https://</a:t>
            </a:r>
            <a:r>
              <a:rPr lang="ja-JP" dirty="0">
                <a:solidFill>
                  <a:srgbClr val="000000"/>
                </a:solidFill>
                <a:latin typeface="メイリオ"/>
                <a:ea typeface="メイリオ"/>
                <a:cs typeface="+mn-lt"/>
                <a:hlinkClick r:id="rId3"/>
              </a:rPr>
              <a:t>github.com/BloodHoundAD</a:t>
            </a:r>
            <a:endParaRPr lang="ja-JP" dirty="0">
              <a:solidFill>
                <a:srgbClr val="FFFFFF"/>
              </a:solidFill>
              <a:latin typeface="Calibri" panose="020F0502020204030204"/>
              <a:ea typeface="游ゴシック" panose="020B0400000000000000" pitchFamily="34" charset="-128"/>
              <a:cs typeface="+mn-lt"/>
            </a:endParaRPr>
          </a:p>
          <a:p>
            <a:endParaRPr lang="ja-JP" sz="2200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en-US" altLang="ja-JP" sz="2200" b="1" err="1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BLOODHOUNDを使用するHTBマシーン</a:t>
            </a:r>
            <a:endParaRPr lang="ja-JP" sz="2200" b="1" err="1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en-US" sz="2200" dirty="0">
                <a:solidFill>
                  <a:srgbClr val="000000"/>
                </a:solidFill>
                <a:ea typeface="+mn-lt"/>
                <a:cs typeface="+mn-lt"/>
                <a:hlinkClick r:id="rId4"/>
              </a:rPr>
              <a:t>https://www.youtube.com/watch?v=H9FcE_FMZio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sz="2200" dirty="0">
                <a:solidFill>
                  <a:srgbClr val="000000"/>
                </a:solidFill>
                <a:ea typeface="+mn-lt"/>
                <a:cs typeface="+mn-lt"/>
                <a:hlinkClick r:id="rId5"/>
              </a:rPr>
              <a:t>https://www.youtube.com/watch?v=Jg_BjkxdtsE</a:t>
            </a:r>
            <a:endParaRPr lang="en-US" dirty="0"/>
          </a:p>
          <a:p>
            <a:endParaRPr lang="en-US" sz="2200" dirty="0">
              <a:solidFill>
                <a:srgbClr val="000000"/>
              </a:solidFill>
              <a:ea typeface="Calibri"/>
              <a:cs typeface="Calibri" panose="020F0502020204030204"/>
            </a:endParaRPr>
          </a:p>
          <a:p>
            <a:endParaRPr lang="ja-JP" alt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709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画像">
            <a:extLst>
              <a:ext uri="{FF2B5EF4-FFF2-40B4-BE49-F238E27FC236}">
                <a16:creationId xmlns:a16="http://schemas.microsoft.com/office/drawing/2014/main" id="{67A8B132-90F7-8665-44AA-071C68C45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08" b="16874"/>
          <a:stretch/>
        </p:blipFill>
        <p:spPr>
          <a:xfrm>
            <a:off x="252757" y="260314"/>
            <a:ext cx="11178483" cy="628571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BA14A1-6450-C21E-B698-A68EED9B7D85}"/>
              </a:ext>
            </a:extLst>
          </p:cNvPr>
          <p:cNvSpPr/>
          <p:nvPr/>
        </p:nvSpPr>
        <p:spPr>
          <a:xfrm>
            <a:off x="557514" y="2247154"/>
            <a:ext cx="11533575" cy="385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ja-JP" altLang="en-US" sz="2200" b="1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200">
              <a:solidFill>
                <a:srgbClr val="000000"/>
              </a:solidFill>
              <a:ea typeface="Calibri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endParaRPr lang="ja-JP" altLang="en-US">
              <a:cs typeface="Calibri" panose="020F0502020204030204"/>
            </a:endParaRPr>
          </a:p>
        </p:txBody>
      </p:sp>
      <p:pic>
        <p:nvPicPr>
          <p:cNvPr id="11" name="コンテンツ プレースホルダー 10" descr="黒い背景と白い文字&#10;&#10;説明は自動で生成されたものです">
            <a:extLst>
              <a:ext uri="{FF2B5EF4-FFF2-40B4-BE49-F238E27FC236}">
                <a16:creationId xmlns:a16="http://schemas.microsoft.com/office/drawing/2014/main" id="{EF312E48-A958-2279-9067-587B2B4B6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5053" y="4021125"/>
            <a:ext cx="2730608" cy="2242035"/>
          </a:xfrm>
        </p:spPr>
      </p:pic>
    </p:spTree>
    <p:extLst>
      <p:ext uri="{BB962C8B-B14F-4D97-AF65-F5344CB8AC3E}">
        <p14:creationId xmlns:p14="http://schemas.microsoft.com/office/powerpoint/2010/main" val="393759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41A49A-28D1-D681-860A-9721FE2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b="1" kern="1200">
                <a:solidFill>
                  <a:srgbClr val="FFFFFF"/>
                </a:solidFill>
                <a:latin typeface="メイリオ"/>
                <a:ea typeface="メイリオ"/>
              </a:rPr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5996E5-9E3A-79C6-7AA8-7D7B2BA1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477898"/>
            <a:ext cx="9724031" cy="1903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3200">
                <a:latin typeface="メイリオ"/>
                <a:ea typeface="メイリオ"/>
              </a:rPr>
              <a:t>名前：</a:t>
            </a:r>
            <a:r>
              <a:rPr lang="en-US" altLang="ja-JP" sz="3200">
                <a:latin typeface="メイリオ"/>
                <a:ea typeface="メイリオ"/>
              </a:rPr>
              <a:t>gyoza_beer</a:t>
            </a:r>
          </a:p>
          <a:p>
            <a:r>
              <a:rPr lang="ja-JP" altLang="en-US" sz="3200">
                <a:latin typeface="メイリオ"/>
                <a:ea typeface="メイリオ"/>
              </a:rPr>
              <a:t>仕事：</a:t>
            </a:r>
            <a:r>
              <a:rPr lang="en-US" altLang="ja-JP" sz="3200">
                <a:latin typeface="メイリオ"/>
                <a:ea typeface="メイリオ"/>
              </a:rPr>
              <a:t>SOC</a:t>
            </a:r>
            <a:r>
              <a:rPr lang="ja-JP" altLang="en-US" sz="3200">
                <a:latin typeface="メイリオ"/>
                <a:ea typeface="メイリオ"/>
              </a:rPr>
              <a:t>の要件定義～運用　など</a:t>
            </a:r>
          </a:p>
          <a:p>
            <a:r>
              <a:rPr lang="ja-JP" altLang="en-US" sz="3200">
                <a:latin typeface="メイリオ"/>
                <a:ea typeface="メイリオ"/>
              </a:rPr>
              <a:t>趣味：</a:t>
            </a:r>
            <a:r>
              <a:rPr lang="en-US" altLang="ja-JP" sz="3200">
                <a:latin typeface="メイリオ"/>
                <a:ea typeface="メイリオ"/>
              </a:rPr>
              <a:t>Hack The Box</a:t>
            </a:r>
            <a:r>
              <a:rPr lang="ja-JP" altLang="en-US" sz="3200">
                <a:latin typeface="メイリオ"/>
                <a:ea typeface="メイリオ"/>
              </a:rPr>
              <a:t>、</a:t>
            </a:r>
            <a:r>
              <a:rPr lang="en-US" altLang="ja-JP" sz="3200">
                <a:latin typeface="メイリオ"/>
                <a:ea typeface="メイリオ"/>
              </a:rPr>
              <a:t>CTF</a:t>
            </a:r>
            <a:r>
              <a:rPr lang="ja-JP" altLang="en-US" sz="3200">
                <a:latin typeface="メイリオ"/>
                <a:ea typeface="メイリオ"/>
              </a:rPr>
              <a:t>、</a:t>
            </a:r>
            <a:r>
              <a:rPr lang="en-US" altLang="ja-JP" sz="3200">
                <a:latin typeface="メイリオ"/>
                <a:ea typeface="メイリオ"/>
              </a:rPr>
              <a:t>Apex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7187E91-F4CA-8940-EC41-91492969FC01}"/>
              </a:ext>
            </a:extLst>
          </p:cNvPr>
          <p:cNvSpPr txBox="1">
            <a:spLocks/>
          </p:cNvSpPr>
          <p:nvPr/>
        </p:nvSpPr>
        <p:spPr>
          <a:xfrm>
            <a:off x="1373425" y="5313267"/>
            <a:ext cx="9724031" cy="644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ja-JP" altLang="en-US" sz="2200">
                <a:solidFill>
                  <a:srgbClr val="8EAADB"/>
                </a:solidFill>
                <a:latin typeface="メイリオ"/>
                <a:ea typeface="メイリオ"/>
              </a:rPr>
              <a:t>2023年8月にOSPCのEXAMを受けたがAD攻略できず撃沈。。。</a:t>
            </a:r>
            <a:endParaRPr kumimoji="0" lang="en-US" altLang="ja-JP" sz="2200">
              <a:solidFill>
                <a:srgbClr val="8EAADB"/>
              </a:solidFill>
              <a:latin typeface="メイリオ"/>
              <a:ea typeface="メイリオ"/>
            </a:endParaRPr>
          </a:p>
          <a:p>
            <a:pPr marL="0" indent="0">
              <a:buNone/>
            </a:pPr>
            <a:r>
              <a:rPr kumimoji="0" lang="ja-JP" altLang="en-US" sz="2200">
                <a:solidFill>
                  <a:srgbClr val="8EAADB"/>
                </a:solidFill>
                <a:latin typeface="メイリオ"/>
                <a:ea typeface="メイリオ"/>
              </a:rPr>
              <a:t>今年中に再受験予定です。</a:t>
            </a:r>
            <a:endParaRPr lang="en-US" altLang="ja-JP" sz="2200">
              <a:solidFill>
                <a:srgbClr val="8EAADB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828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41A49A-28D1-D681-860A-9721FE2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b="1">
                <a:solidFill>
                  <a:srgbClr val="FFFFFF"/>
                </a:solidFill>
                <a:latin typeface="メイリオ"/>
                <a:ea typeface="メイリオ"/>
              </a:rPr>
              <a:t>BLOODHOUNDとは</a:t>
            </a:r>
            <a:endParaRPr lang="ja-JP" altLang="en-US" sz="4000" b="1" kern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BA14A1-6450-C21E-B698-A68EED9B7D85}"/>
              </a:ext>
            </a:extLst>
          </p:cNvPr>
          <p:cNvSpPr/>
          <p:nvPr/>
        </p:nvSpPr>
        <p:spPr>
          <a:xfrm>
            <a:off x="1370314" y="5900521"/>
            <a:ext cx="9399976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200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ADの情報を抽出し、ユーザやグループの関係性をグラフ化するツール</a:t>
            </a:r>
          </a:p>
          <a:p>
            <a:pPr algn="ctr"/>
            <a:r>
              <a:rPr lang="ja-JP" altLang="en-US" sz="2200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ドメインのAdmin権限の取得をする経路を探す時に使う</a:t>
            </a:r>
          </a:p>
        </p:txBody>
      </p:sp>
      <p:pic>
        <p:nvPicPr>
          <p:cNvPr id="7" name="図 6" descr="輸送, スキー, テーブル, ボー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E95703D7-74DB-A9C6-CABA-E9921848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42" y="1665277"/>
            <a:ext cx="9341115" cy="42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3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41A49A-28D1-D681-860A-9721FE2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b="1">
                <a:solidFill>
                  <a:srgbClr val="FFFFFF"/>
                </a:solidFill>
                <a:latin typeface="メイリオ"/>
                <a:ea typeface="メイリオ"/>
              </a:rPr>
              <a:t>BLOODHOUNDの使用条件</a:t>
            </a:r>
            <a:endParaRPr lang="ja-JP" altLang="en-US" sz="4000" b="1" kern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BA14A1-6450-C21E-B698-A68EED9B7D85}"/>
              </a:ext>
            </a:extLst>
          </p:cNvPr>
          <p:cNvSpPr/>
          <p:nvPr/>
        </p:nvSpPr>
        <p:spPr>
          <a:xfrm>
            <a:off x="557514" y="2247154"/>
            <a:ext cx="11533575" cy="385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200" b="1" u="sng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いつ使うの？</a:t>
            </a:r>
            <a:endParaRPr lang="ja-JP" altLang="en-US" sz="2200" b="1" u="sng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→1つのドメインユーザ（Administratorでなくて良い）のユーザ名・パスワードがわかった時。</a:t>
            </a:r>
          </a:p>
          <a:p>
            <a:endParaRPr lang="ja-JP" altLang="en-US" b="1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ja-JP" altLang="en-US" sz="2200" b="1" u="sng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どうやって使うの？</a:t>
            </a:r>
          </a:p>
          <a:p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→【Windowsから実行】</a:t>
            </a:r>
            <a:br>
              <a:rPr lang="ja-JP" altLang="en-US" dirty="0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</a:br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　　AD配下のPCにログイン後、SharpHoundを配送する。AD情報を抽出し、ZIPでKaliにダウンロードする。</a:t>
            </a:r>
            <a:br>
              <a:rPr lang="ja-JP" altLang="en-US" dirty="0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</a:br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　　その後、Kali内のBLOODHOUNDでグラフ化する。</a:t>
            </a:r>
            <a:br>
              <a:rPr lang="ja-JP" altLang="en-US" dirty="0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</a:br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　　(2023年8月に大きな仕様変更があり、Dockerの使用が推奨になった。詳細はP.8参考ページから確認)</a:t>
            </a:r>
            <a:endParaRPr lang="ja-JP">
              <a:ea typeface="游ゴシック"/>
              <a:cs typeface="Calibri"/>
            </a:endParaRPr>
          </a:p>
          <a:p>
            <a:endParaRPr lang="ja-JP" altLang="en-US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→【Kali Linuxから実行】←オススメ</a:t>
            </a:r>
            <a:endParaRPr lang="ja-JP" altLang="en-US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　　ADに直接bloodhound-pytonを実行する。攻撃対象へのログインは不要。</a:t>
            </a:r>
            <a:endParaRPr lang="ja-JP" altLang="en-US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　　抽出されたjson形式のAD情報をBLOODHOUNDでグラフ化する。</a:t>
            </a:r>
            <a:br>
              <a:rPr lang="ja-JP" altLang="en-US" dirty="0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</a:br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　　使用ポートはADが基本的に使用するもの（389・636・</a:t>
            </a:r>
            <a:r>
              <a:rPr lang="ja-JP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445</a:t>
            </a:r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・</a:t>
            </a:r>
            <a:r>
              <a:rPr lang="ja-JP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88・3268・3269）</a:t>
            </a:r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。</a:t>
            </a:r>
            <a:endParaRPr lang="ja-JP"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64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41A49A-28D1-D681-860A-9721FE2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b="1">
                <a:solidFill>
                  <a:srgbClr val="FFFFFF"/>
                </a:solidFill>
                <a:latin typeface="メイリオ"/>
                <a:ea typeface="メイリオ"/>
              </a:rPr>
              <a:t>BLOODHOUNDの使い方　1/2</a:t>
            </a:r>
            <a:endParaRPr lang="ja-JP" altLang="en-US" sz="4000" b="1" kern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BA14A1-6450-C21E-B698-A68EED9B7D85}"/>
              </a:ext>
            </a:extLst>
          </p:cNvPr>
          <p:cNvSpPr/>
          <p:nvPr/>
        </p:nvSpPr>
        <p:spPr>
          <a:xfrm>
            <a:off x="557514" y="2247154"/>
            <a:ext cx="11533575" cy="385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200" b="1" u="sng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スタートを決める！</a:t>
            </a:r>
            <a:endParaRPr lang="ja-JP" altLang="en-US" sz="2200" b="1" u="sng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ja-JP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ユーザ名・パスワードを</a:t>
            </a:r>
            <a:r>
              <a:rPr lang="ja-JP" altLang="en-US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取得</a:t>
            </a:r>
            <a:r>
              <a:rPr lang="ja-JP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した</a:t>
            </a:r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ドメインユーザに対してMark User as Owned（ドクロ）をつける。</a:t>
            </a:r>
          </a:p>
        </p:txBody>
      </p:sp>
      <p:pic>
        <p:nvPicPr>
          <p:cNvPr id="6" name="図 5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C5B6121D-E0F9-8176-4777-0A5F9DE8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05" y="3013128"/>
            <a:ext cx="5558493" cy="355963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B0EA07-9055-531E-73DE-93F6A5358C61}"/>
              </a:ext>
            </a:extLst>
          </p:cNvPr>
          <p:cNvSpPr/>
          <p:nvPr/>
        </p:nvSpPr>
        <p:spPr>
          <a:xfrm>
            <a:off x="4864628" y="5366809"/>
            <a:ext cx="3467101" cy="3344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408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41A49A-28D1-D681-860A-9721FE2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b="1">
                <a:solidFill>
                  <a:srgbClr val="FFFFFF"/>
                </a:solidFill>
                <a:latin typeface="メイリオ"/>
                <a:ea typeface="メイリオ"/>
              </a:rPr>
              <a:t>BLOODHOUNDの</a:t>
            </a:r>
            <a:r>
              <a:rPr lang="ja-JP" sz="4000" b="1">
                <a:solidFill>
                  <a:srgbClr val="FFFFFF"/>
                </a:solidFill>
                <a:latin typeface="Meiryo"/>
                <a:ea typeface="Meiryo"/>
              </a:rPr>
              <a:t>使い方</a:t>
            </a:r>
            <a:r>
              <a:rPr lang="ja-JP" altLang="en-US" sz="4000" b="1">
                <a:solidFill>
                  <a:srgbClr val="FFFFFF"/>
                </a:solidFill>
                <a:latin typeface="メイリオ"/>
                <a:ea typeface="メイリオ"/>
              </a:rPr>
              <a:t>　2/2</a:t>
            </a:r>
            <a:endParaRPr lang="ja-JP" altLang="en-US" sz="4000" b="1" kern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BA14A1-6450-C21E-B698-A68EED9B7D85}"/>
              </a:ext>
            </a:extLst>
          </p:cNvPr>
          <p:cNvSpPr/>
          <p:nvPr/>
        </p:nvSpPr>
        <p:spPr>
          <a:xfrm>
            <a:off x="557514" y="2247154"/>
            <a:ext cx="11533575" cy="385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200" b="1" u="sng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スタートからゴールまでをたどる！</a:t>
            </a:r>
            <a:endParaRPr lang="ja-JP" altLang="en-US" sz="2200" b="1" u="sng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ja-JP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Find Shortest Paths to Domain Adminsを実行し</a:t>
            </a:r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、先程のOwned（ドクロ）が付いたアカウントから、Domain Adminsグループまでの経路をたどる。</a:t>
            </a:r>
          </a:p>
          <a:p>
            <a:endParaRPr lang="ja-JP" altLang="en-US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C6901B0-C1E6-77DB-57B4-49C00C91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88" y="3160889"/>
            <a:ext cx="8766193" cy="34122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053615-F626-F000-4661-A0AEC88FF2F3}"/>
              </a:ext>
            </a:extLst>
          </p:cNvPr>
          <p:cNvSpPr/>
          <p:nvPr/>
        </p:nvSpPr>
        <p:spPr>
          <a:xfrm>
            <a:off x="1786235" y="5603021"/>
            <a:ext cx="2066299" cy="1701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20F661-EEC0-44CA-4860-45E074D5412D}"/>
              </a:ext>
            </a:extLst>
          </p:cNvPr>
          <p:cNvSpPr/>
          <p:nvPr/>
        </p:nvSpPr>
        <p:spPr>
          <a:xfrm>
            <a:off x="3970820" y="4106062"/>
            <a:ext cx="245713" cy="1975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451952-3404-21BF-0BA6-E47114ECBE63}"/>
              </a:ext>
            </a:extLst>
          </p:cNvPr>
          <p:cNvSpPr/>
          <p:nvPr/>
        </p:nvSpPr>
        <p:spPr>
          <a:xfrm>
            <a:off x="10107368" y="5249359"/>
            <a:ext cx="236589" cy="2157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A7A1D1A-EE80-20D4-FB37-B8D01FD8EABE}"/>
              </a:ext>
            </a:extLst>
          </p:cNvPr>
          <p:cNvSpPr/>
          <p:nvPr/>
        </p:nvSpPr>
        <p:spPr>
          <a:xfrm>
            <a:off x="513602" y="6696961"/>
            <a:ext cx="9399976" cy="4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※上手の経路では、FOREST.HTB.LOCALのLOCAL ADMINが取得できないためDCSyncが実行できない</a:t>
            </a:r>
            <a:endParaRPr lang="ja-JP" altLang="en-US" sz="1200" dirty="0">
              <a:solidFill>
                <a:srgbClr val="000000"/>
              </a:solidFill>
              <a:latin typeface="Meiryo"/>
              <a:ea typeface="Meiryo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0587C9C3-1AE0-22EB-6C0F-2EF93BA66944}"/>
                  </a:ext>
                </a:extLst>
              </p14:cNvPr>
              <p14:cNvContentPartPr/>
              <p14:nvPr/>
            </p14:nvContentPartPr>
            <p14:xfrm>
              <a:off x="4285174" y="4260419"/>
              <a:ext cx="5889704" cy="1791099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0587C9C3-1AE0-22EB-6C0F-2EF93BA669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7175" y="4242782"/>
                <a:ext cx="5925342" cy="18267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17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41A49A-28D1-D681-860A-9721FE2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b="1">
                <a:solidFill>
                  <a:srgbClr val="FFFFFF"/>
                </a:solidFill>
                <a:latin typeface="メイリオ"/>
                <a:ea typeface="メイリオ"/>
              </a:rPr>
              <a:t>BLOODHOUNDの便利な</a:t>
            </a:r>
            <a:r>
              <a:rPr lang="ja-JP" sz="4000" b="1">
                <a:solidFill>
                  <a:srgbClr val="FFFFFF"/>
                </a:solidFill>
                <a:latin typeface="Meiryo"/>
                <a:ea typeface="Meiryo"/>
              </a:rPr>
              <a:t>使い方</a:t>
            </a:r>
            <a:r>
              <a:rPr lang="ja-JP" altLang="en-US" sz="4000" b="1">
                <a:solidFill>
                  <a:srgbClr val="FFFFFF"/>
                </a:solidFill>
                <a:latin typeface="Meiryo"/>
                <a:ea typeface="Meiryo"/>
              </a:rPr>
              <a:t>　1/3</a:t>
            </a:r>
            <a:endParaRPr lang="ja-JP" altLang="en-US" sz="4000" b="1" kern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BA14A1-6450-C21E-B698-A68EED9B7D85}"/>
              </a:ext>
            </a:extLst>
          </p:cNvPr>
          <p:cNvSpPr/>
          <p:nvPr/>
        </p:nvSpPr>
        <p:spPr>
          <a:xfrm>
            <a:off x="557514" y="2247154"/>
            <a:ext cx="11533575" cy="385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200" b="1" u="sng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ゴールからスタートを見つける！</a:t>
            </a:r>
            <a:endParaRPr lang="ja-JP" altLang="en-US" sz="2200" b="1" u="sng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ja-JP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Find Shortest Paths to Domain Adminsの</a:t>
            </a:r>
            <a:r>
              <a:rPr lang="ja-JP" altLang="en-US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末</a:t>
            </a:r>
            <a:r>
              <a:rPr lang="ja-JP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端</a:t>
            </a:r>
            <a:r>
              <a:rPr lang="ja-JP" altLang="en-US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のNode InfoからUnrolled Membersをたどる。</a:t>
            </a:r>
          </a:p>
          <a:p>
            <a:r>
              <a:rPr lang="ja-JP" altLang="en-US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ドメインユーザを見つけたら、そのユーザに対する攻撃方法を考える。</a:t>
            </a:r>
            <a:endParaRPr lang="ja-JP" altLang="en-US" dirty="0">
              <a:solidFill>
                <a:srgbClr val="000000"/>
              </a:solidFill>
              <a:latin typeface="Meiryo"/>
              <a:ea typeface="Meiryo"/>
              <a:cs typeface="Calibri"/>
            </a:endParaRPr>
          </a:p>
        </p:txBody>
      </p:sp>
      <p:pic>
        <p:nvPicPr>
          <p:cNvPr id="13" name="図 12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A238983D-F757-D316-77F0-E308FC1D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45" y="3267310"/>
            <a:ext cx="8171911" cy="329388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A184CBB-B585-BF42-E2A1-F91D4078BBB4}"/>
              </a:ext>
            </a:extLst>
          </p:cNvPr>
          <p:cNvSpPr/>
          <p:nvPr/>
        </p:nvSpPr>
        <p:spPr>
          <a:xfrm>
            <a:off x="1562370" y="5409292"/>
            <a:ext cx="2307383" cy="1701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001235-44F7-11F3-CC7E-C84736BEA53C}"/>
              </a:ext>
            </a:extLst>
          </p:cNvPr>
          <p:cNvSpPr/>
          <p:nvPr/>
        </p:nvSpPr>
        <p:spPr>
          <a:xfrm>
            <a:off x="4011962" y="3975698"/>
            <a:ext cx="1291383" cy="4198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374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41A49A-28D1-D681-860A-9721FE2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b="1">
                <a:solidFill>
                  <a:srgbClr val="FFFFFF"/>
                </a:solidFill>
                <a:latin typeface="メイリオ"/>
                <a:ea typeface="メイリオ"/>
              </a:rPr>
              <a:t>BLOODHOUNDの便利な</a:t>
            </a:r>
            <a:r>
              <a:rPr lang="ja-JP" sz="4000" b="1">
                <a:solidFill>
                  <a:srgbClr val="FFFFFF"/>
                </a:solidFill>
                <a:latin typeface="Meiryo"/>
                <a:ea typeface="Meiryo"/>
              </a:rPr>
              <a:t>使い方　2/</a:t>
            </a:r>
            <a:r>
              <a:rPr lang="en-US" altLang="ja-JP" sz="4000" b="1" dirty="0">
                <a:solidFill>
                  <a:srgbClr val="FFFFFF"/>
                </a:solidFill>
                <a:latin typeface="Meiryo"/>
                <a:ea typeface="Meiryo"/>
              </a:rPr>
              <a:t>3</a:t>
            </a:r>
            <a:endParaRPr lang="en-US" sz="4000" b="1" kern="1200" dirty="0">
              <a:solidFill>
                <a:srgbClr val="FFFFFF"/>
              </a:solidFill>
              <a:latin typeface="Meiryo"/>
              <a:ea typeface="Meiryo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BA14A1-6450-C21E-B698-A68EED9B7D85}"/>
              </a:ext>
            </a:extLst>
          </p:cNvPr>
          <p:cNvSpPr/>
          <p:nvPr/>
        </p:nvSpPr>
        <p:spPr>
          <a:xfrm>
            <a:off x="557514" y="2247154"/>
            <a:ext cx="11533575" cy="385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200" b="1" u="sng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HELPを読む！</a:t>
            </a:r>
            <a:endParaRPr lang="ja-JP" altLang="en-US" sz="2200" b="1" u="sng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経路を右クリックすると表示されるHELP画面から、Windows Abuseを見ると、攻撃コードが書いてある。</a:t>
            </a:r>
          </a:p>
          <a:p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攻撃コードはオプションの変更が必要な場合もある。適宜Google検索し公式ドキュメント等を見ると良い。</a:t>
            </a:r>
            <a:endParaRPr lang="ja-JP" altLang="en-US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</p:txBody>
      </p:sp>
      <p:pic>
        <p:nvPicPr>
          <p:cNvPr id="9" name="図 8" descr="ダイアグラム&#10;&#10;説明は自動で生成されたものです">
            <a:extLst>
              <a:ext uri="{FF2B5EF4-FFF2-40B4-BE49-F238E27FC236}">
                <a16:creationId xmlns:a16="http://schemas.microsoft.com/office/drawing/2014/main" id="{CCD4FA14-AF27-A3AA-7702-6E648E2B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724034"/>
            <a:ext cx="6135606" cy="2384746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7B5E12-9B5B-05BE-E3A5-AD0CD184DF7B}"/>
              </a:ext>
            </a:extLst>
          </p:cNvPr>
          <p:cNvCxnSpPr/>
          <p:nvPr/>
        </p:nvCxnSpPr>
        <p:spPr>
          <a:xfrm flipV="1">
            <a:off x="6106147" y="3441100"/>
            <a:ext cx="1135506" cy="14129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9D83FC0-5472-BF1C-505F-B9CF117A3E17}"/>
              </a:ext>
            </a:extLst>
          </p:cNvPr>
          <p:cNvCxnSpPr>
            <a:cxnSpLocks/>
          </p:cNvCxnSpPr>
          <p:nvPr/>
        </p:nvCxnSpPr>
        <p:spPr>
          <a:xfrm>
            <a:off x="6106149" y="4836807"/>
            <a:ext cx="1102017" cy="152489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6540CE06-D8BB-3CAA-D132-921BBBDE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586" y="3423400"/>
            <a:ext cx="3673098" cy="2986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08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41A49A-28D1-D681-860A-9721FE2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b="1">
                <a:solidFill>
                  <a:srgbClr val="FFFFFF"/>
                </a:solidFill>
                <a:latin typeface="メイリオ"/>
                <a:ea typeface="メイリオ"/>
              </a:rPr>
              <a:t>BLOODHOUNDの便利な</a:t>
            </a:r>
            <a:r>
              <a:rPr lang="ja-JP" sz="4000" b="1">
                <a:solidFill>
                  <a:srgbClr val="FFFFFF"/>
                </a:solidFill>
                <a:latin typeface="Meiryo"/>
                <a:ea typeface="Meiryo"/>
              </a:rPr>
              <a:t>使い方　</a:t>
            </a:r>
            <a:r>
              <a:rPr lang="en-US" altLang="ja-JP" sz="4000" b="1">
                <a:solidFill>
                  <a:srgbClr val="FFFFFF"/>
                </a:solidFill>
                <a:latin typeface="Meiryo"/>
                <a:ea typeface="Meiryo"/>
              </a:rPr>
              <a:t>3</a:t>
            </a:r>
            <a:r>
              <a:rPr lang="ja-JP" sz="4000" b="1">
                <a:solidFill>
                  <a:srgbClr val="FFFFFF"/>
                </a:solidFill>
                <a:latin typeface="Meiryo"/>
                <a:ea typeface="Meiryo"/>
              </a:rPr>
              <a:t>/3</a:t>
            </a:r>
            <a:endParaRPr lang="ja-JP" altLang="en-US" sz="4000" b="1" kern="1200">
              <a:solidFill>
                <a:srgbClr val="FFFFFF"/>
              </a:solidFill>
              <a:latin typeface="Meiryo"/>
              <a:ea typeface="Meiryo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BA14A1-6450-C21E-B698-A68EED9B7D85}"/>
              </a:ext>
            </a:extLst>
          </p:cNvPr>
          <p:cNvSpPr/>
          <p:nvPr/>
        </p:nvSpPr>
        <p:spPr>
          <a:xfrm>
            <a:off x="557514" y="2247154"/>
            <a:ext cx="11533575" cy="385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200" b="1" u="sng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不要なNodeを消す！</a:t>
            </a:r>
            <a:endParaRPr lang="ja-JP" altLang="en-US" sz="2200" b="1" u="sng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  <a:p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不要なNodeを右クリックし、Delete Nodeをすると、「</a:t>
            </a:r>
            <a:r>
              <a:rPr lang="ja-JP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Shortest Paths</a:t>
            </a:r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」が変わる。</a:t>
            </a:r>
          </a:p>
          <a:p>
            <a:r>
              <a:rPr lang="ja-JP" altLang="en-US">
                <a:solidFill>
                  <a:srgbClr val="000000"/>
                </a:solidFill>
                <a:latin typeface="メイリオ"/>
                <a:ea typeface="メイリオ"/>
                <a:cs typeface="Calibri"/>
              </a:rPr>
              <a:t>その状態で、Find Shortest Paths to Domain Adminsを実行すると先程より長い結果が出力される。</a:t>
            </a:r>
            <a:endParaRPr lang="ja-JP">
              <a:solidFill>
                <a:srgbClr val="FFFFFF"/>
              </a:solidFill>
              <a:latin typeface="Calibri" panose="020F0502020204030204"/>
              <a:ea typeface="游ゴシック" panose="020B0400000000000000" pitchFamily="34" charset="-128"/>
              <a:cs typeface="Calibri"/>
            </a:endParaRPr>
          </a:p>
          <a:p>
            <a:endParaRPr lang="ja-JP" altLang="en-US" dirty="0">
              <a:solidFill>
                <a:srgbClr val="000000"/>
              </a:solidFill>
              <a:latin typeface="メイリオ"/>
              <a:ea typeface="メイリオ"/>
              <a:cs typeface="Calibri"/>
            </a:endParaRPr>
          </a:p>
        </p:txBody>
      </p:sp>
      <p:pic>
        <p:nvPicPr>
          <p:cNvPr id="3" name="図 2" descr="グラフ が含まれている画像&#10;&#10;説明は自動で生成されたものです">
            <a:extLst>
              <a:ext uri="{FF2B5EF4-FFF2-40B4-BE49-F238E27FC236}">
                <a16:creationId xmlns:a16="http://schemas.microsoft.com/office/drawing/2014/main" id="{071092E1-0C2C-863E-3F59-38CF5BABA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9" r="-62" b="10337"/>
          <a:stretch/>
        </p:blipFill>
        <p:spPr>
          <a:xfrm>
            <a:off x="2825858" y="3282700"/>
            <a:ext cx="6983709" cy="32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Theme</vt:lpstr>
      <vt:lpstr>PowerPoint プレゼンテーション</vt:lpstr>
      <vt:lpstr>自己紹介</vt:lpstr>
      <vt:lpstr>BLOODHOUNDとは</vt:lpstr>
      <vt:lpstr>BLOODHOUNDの使用条件</vt:lpstr>
      <vt:lpstr>BLOODHOUNDの使い方　1/2</vt:lpstr>
      <vt:lpstr>BLOODHOUNDの使い方　2/2</vt:lpstr>
      <vt:lpstr>BLOODHOUNDの便利な使い方　1/3</vt:lpstr>
      <vt:lpstr>BLOODHOUNDの便利な使い方　2/3</vt:lpstr>
      <vt:lpstr>BLOODHOUNDの便利な使い方　3/3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975</cp:revision>
  <dcterms:created xsi:type="dcterms:W3CDTF">2023-07-06T02:06:26Z</dcterms:created>
  <dcterms:modified xsi:type="dcterms:W3CDTF">2023-10-27T13:44:02Z</dcterms:modified>
</cp:coreProperties>
</file>