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5" r:id="rId2"/>
  </p:sldMasterIdLst>
  <p:notesMasterIdLst>
    <p:notesMasterId r:id="rId5"/>
  </p:notesMasterIdLst>
  <p:sldIdLst>
    <p:sldId id="273" r:id="rId3"/>
    <p:sldId id="367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rcane knowledge" id="{7AEAC406-6CF4-4A10-8D38-992E3E9A3CAE}">
          <p14:sldIdLst>
            <p14:sldId id="273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05-456A-91DB-B833E9E0C7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05-456A-91DB-B833E9E0C7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05-456A-91DB-B833E9E0C7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5564719"/>
        <c:axId val="695546831"/>
      </c:lineChart>
      <c:catAx>
        <c:axId val="69556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46831"/>
        <c:crosses val="autoZero"/>
        <c:auto val="1"/>
        <c:lblAlgn val="ctr"/>
        <c:lblOffset val="100"/>
        <c:noMultiLvlLbl val="0"/>
      </c:catAx>
      <c:valAx>
        <c:axId val="695546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64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05-456A-91DB-B833E9E0C7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05-456A-91DB-B833E9E0C7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05-456A-91DB-B833E9E0C7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5564719"/>
        <c:axId val="695546831"/>
      </c:lineChart>
      <c:catAx>
        <c:axId val="69556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46831"/>
        <c:crosses val="autoZero"/>
        <c:auto val="1"/>
        <c:lblAlgn val="ctr"/>
        <c:lblOffset val="100"/>
        <c:noMultiLvlLbl val="0"/>
      </c:catAx>
      <c:valAx>
        <c:axId val="695546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64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05-456A-91DB-B833E9E0C7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05-456A-91DB-B833E9E0C7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05-456A-91DB-B833E9E0C7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5564719"/>
        <c:axId val="695546831"/>
      </c:lineChart>
      <c:catAx>
        <c:axId val="69556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46831"/>
        <c:crosses val="autoZero"/>
        <c:auto val="1"/>
        <c:lblAlgn val="ctr"/>
        <c:lblOffset val="100"/>
        <c:noMultiLvlLbl val="0"/>
      </c:catAx>
      <c:valAx>
        <c:axId val="695546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64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0.65591</cdr:x>
      <cdr:y>0.12814</cdr:y>
    </cdr:from>
    <cdr:to>
      <cdr:x>0.65591</cdr:x>
      <cdr:y>0.83638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F998BDAE-E432-920E-386C-8AD9072E095F}"/>
            </a:ext>
          </a:extLst>
        </cdr:cNvPr>
        <cdr:cNvCxnSpPr/>
      </cdr:nvCxnSpPr>
      <cdr:spPr>
        <a:xfrm xmlns:a="http://schemas.openxmlformats.org/drawingml/2006/main">
          <a:off x="5003502" y="589728"/>
          <a:ext cx="0" cy="3259567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chemeClr val="bg2">
              <a:lumMod val="75000"/>
              <a:alpha val="60000"/>
            </a:schemeClr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0.36615</cdr:x>
      <cdr:y>0.12591</cdr:y>
    </cdr:from>
    <cdr:to>
      <cdr:x>0.43179</cdr:x>
      <cdr:y>0.85678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46A062DB-B197-FB95-EDE7-75D6DFA772C9}"/>
            </a:ext>
          </a:extLst>
        </cdr:cNvPr>
        <cdr:cNvSpPr/>
      </cdr:nvSpPr>
      <cdr:spPr>
        <a:xfrm xmlns:a="http://schemas.openxmlformats.org/drawingml/2006/main">
          <a:off x="1970316" y="579484"/>
          <a:ext cx="353233" cy="3363685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2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l-PL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89903-9448-408E-9972-3BDA39B28307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B5A77-EAEC-4044-804F-53920AAFF3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0214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6F8-747C-43D3-9055-C26045038D69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7CF-B883-4E70-BAD3-CC08D30D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276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6F8-747C-43D3-9055-C26045038D69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7CF-B883-4E70-BAD3-CC08D30D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790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1627-17DB-4555-B906-99024D27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E62EF-854D-47F9-87D9-D39D0342E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FC191-40C1-4B88-B927-6DC3AF73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6F8-747C-43D3-9055-C26045038D69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1838C-F2BC-438A-BB9C-1030E794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254BC-840C-42E8-A611-76C13455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7CF-B883-4E70-BAD3-CC08D30D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46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45FA-1056-463E-BF5C-639446305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FC84B-22AF-4979-A044-06D311E51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14290-2B3E-4A19-BD28-48E7DD7D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6F8-747C-43D3-9055-C26045038D69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E4BC4-F1F9-482C-91C4-2B416F4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CA77-D47C-4A3B-93BD-661CBDFA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7CF-B883-4E70-BAD3-CC08D30D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8915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32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7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12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5071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6996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9120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47910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6F8-747C-43D3-9055-C26045038D69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7CF-B883-4E70-BAD3-CC08D30D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245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9255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3093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6235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026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37AE-921F-4344-ABE0-B3094321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0A85D-B247-4574-83E2-8B7B0448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405B8-49A9-457D-A3B4-3AC39BF5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6F8-747C-43D3-9055-C26045038D69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8E48F-7249-4C54-AD1E-E4FE4A3D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C15BA-A5EE-4C63-AC99-0E459C41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7CF-B883-4E70-BAD3-CC08D30D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893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on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B731049-D2F0-9825-F82C-AF55DACF54BD}"/>
              </a:ext>
            </a:extLst>
          </p:cNvPr>
          <p:cNvSpPr/>
          <p:nvPr/>
        </p:nvSpPr>
        <p:spPr>
          <a:xfrm>
            <a:off x="198118" y="0"/>
            <a:ext cx="8016242" cy="17376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E6E37E-F469-FCAB-12CC-47672FB02F0C}"/>
              </a:ext>
            </a:extLst>
          </p:cNvPr>
          <p:cNvSpPr/>
          <p:nvPr/>
        </p:nvSpPr>
        <p:spPr>
          <a:xfrm>
            <a:off x="198118" y="6134100"/>
            <a:ext cx="8016241" cy="756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7395E-744C-860B-4161-5755FA8F224B}"/>
              </a:ext>
            </a:extLst>
          </p:cNvPr>
          <p:cNvSpPr/>
          <p:nvPr/>
        </p:nvSpPr>
        <p:spPr>
          <a:xfrm>
            <a:off x="8351521" y="-1"/>
            <a:ext cx="3642360" cy="17376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F735D2-F894-6CA4-A00D-5DB7D28389B1}"/>
              </a:ext>
            </a:extLst>
          </p:cNvPr>
          <p:cNvSpPr/>
          <p:nvPr/>
        </p:nvSpPr>
        <p:spPr>
          <a:xfrm>
            <a:off x="8351521" y="6134100"/>
            <a:ext cx="3642360" cy="756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0E7810-719F-8FC8-D4DA-53592E02C5DA}"/>
              </a:ext>
            </a:extLst>
          </p:cNvPr>
          <p:cNvSpPr/>
          <p:nvPr/>
        </p:nvSpPr>
        <p:spPr>
          <a:xfrm>
            <a:off x="198118" y="1879666"/>
            <a:ext cx="5715002" cy="41096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92C2DC-5EF9-4063-9FED-2D2007A0715A}"/>
              </a:ext>
            </a:extLst>
          </p:cNvPr>
          <p:cNvSpPr/>
          <p:nvPr/>
        </p:nvSpPr>
        <p:spPr>
          <a:xfrm>
            <a:off x="6085840" y="1879666"/>
            <a:ext cx="5908040" cy="41096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06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6F8-747C-43D3-9055-C26045038D69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7CF-B883-4E70-BAD3-CC08D30D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6261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C639-6020-4852-AE17-07D79B78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79A9B-699E-40A7-9946-0F99A5213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BDAF0-4271-4705-9A71-E309B222C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D98C3-6F8C-4A38-8849-AB22E9CA9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0D5E9D-7B74-444D-B474-108C8E070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A24B7-20C0-4F1F-A381-A2D29E99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6F8-747C-43D3-9055-C26045038D69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7491F-2166-4954-A7DF-0F3FE7D5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F14DD-9D42-4599-A3D7-4C722562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7CF-B883-4E70-BAD3-CC08D30D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041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6F8-747C-43D3-9055-C26045038D69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7CF-B883-4E70-BAD3-CC08D30D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211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6F8-747C-43D3-9055-C26045038D69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7CF-B883-4E70-BAD3-CC08D30D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903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6F8-747C-43D3-9055-C26045038D69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7CF-B883-4E70-BAD3-CC08D30D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075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B18326F8-747C-43D3-9055-C26045038D69}" type="datetimeFigureOut">
              <a:rPr lang="pl-PL" smtClean="0"/>
              <a:pPr/>
              <a:t>28.11.2022</a:t>
            </a:fld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1240A7CF-B883-4E70-BAD3-CC08D30D2212}" type="slidenum">
              <a:rPr lang="pl-PL" smtClean="0"/>
              <a:pPr/>
              <a:t>‹#›</a:t>
            </a:fld>
            <a:endParaRPr lang="pl-PL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Calibri" panose="020F0502020204030204" pitchFamily="34" charset="0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Calibri" panose="020F0502020204030204" pitchFamily="34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Calibri" panose="020F0502020204030204" pitchFamily="34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Calibri" panose="020F0502020204030204" pitchFamily="34" charset="0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078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422693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B4795EF-26FD-2987-3214-E45049A2A8AD}"/>
              </a:ext>
            </a:extLst>
          </p:cNvPr>
          <p:cNvGraphicFramePr/>
          <p:nvPr/>
        </p:nvGraphicFramePr>
        <p:xfrm>
          <a:off x="845456" y="1292860"/>
          <a:ext cx="5381172" cy="4602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8594FDC-C130-8CBD-B3D3-E2F630925A3B}"/>
              </a:ext>
            </a:extLst>
          </p:cNvPr>
          <p:cNvGraphicFramePr/>
          <p:nvPr/>
        </p:nvGraphicFramePr>
        <p:xfrm>
          <a:off x="6346374" y="1292859"/>
          <a:ext cx="5381172" cy="4602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7C21B0F-CD39-2421-08AF-55471BA941F9}"/>
              </a:ext>
            </a:extLst>
          </p:cNvPr>
          <p:cNvSpPr/>
          <p:nvPr/>
        </p:nvSpPr>
        <p:spPr>
          <a:xfrm>
            <a:off x="7217229" y="2133600"/>
            <a:ext cx="1948542" cy="271054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61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B4795EF-26FD-2987-3214-E45049A2A8AD}"/>
              </a:ext>
            </a:extLst>
          </p:cNvPr>
          <p:cNvGraphicFramePr/>
          <p:nvPr/>
        </p:nvGraphicFramePr>
        <p:xfrm>
          <a:off x="2031999" y="1292860"/>
          <a:ext cx="7628367" cy="4602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6806AC-0D16-B3BC-9C4C-9C3D16AADF9D}"/>
              </a:ext>
            </a:extLst>
          </p:cNvPr>
          <p:cNvSpPr txBox="1"/>
          <p:nvPr/>
        </p:nvSpPr>
        <p:spPr>
          <a:xfrm>
            <a:off x="-1829" y="-751115"/>
            <a:ext cx="584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Put something inside a chart (make sure you select it first!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1866C-0A9F-BBBC-485D-AE8C5F6B9D42}"/>
              </a:ext>
            </a:extLst>
          </p:cNvPr>
          <p:cNvSpPr txBox="1"/>
          <p:nvPr/>
        </p:nvSpPr>
        <p:spPr>
          <a:xfrm>
            <a:off x="-1830" y="-381783"/>
            <a:ext cx="460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Try to resize the chart and see what happens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399530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Custom 4">
      <a:majorFont>
        <a:latin typeface="Montserrat Extra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ppt/theme/theme2.xml><?xml version="1.0" encoding="utf-8"?>
<a:theme xmlns:a="http://schemas.openxmlformats.org/drawingml/2006/main" name="1_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Good Looking 1</Template>
  <TotalTime>100</TotalTime>
  <Words>26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Good Looking 1</vt:lpstr>
      <vt:lpstr>1_Good Looking 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5</cp:revision>
  <dcterms:created xsi:type="dcterms:W3CDTF">2022-07-25T06:28:23Z</dcterms:created>
  <dcterms:modified xsi:type="dcterms:W3CDTF">2022-11-28T09:31:56Z</dcterms:modified>
</cp:coreProperties>
</file>