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94CD-AAE9-7ADC-AB51-AAD32976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F1DF1-CB56-5E7D-B22A-8AF248FA0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3147-ECE3-8A8A-6341-85A941DA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405CB-57AC-B050-2E8F-A824909E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E9ED6-2BB3-D359-EAE5-19047E36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7BD7-3BE4-A7A0-FA45-C93608A6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69D5B-FD38-51B7-E11F-6E2B4C2B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5D0E-F007-2543-CEED-3A592D7B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9C13-497C-750D-9AFA-AC17AEEC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3683-B287-ADDB-9769-C009857D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2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58FD9-0687-FC56-6625-3D9425C3C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98BC3-6E93-3849-ED6A-85E1B00E0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1169-D860-6FD7-A48C-BBCF7895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729E-769B-F883-DEE3-485F8A6A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E56B-171A-A575-A3A8-C7ED8171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A385-912F-0366-C16D-C0BC88B1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BA52-15A0-6919-F3F8-BF2D15F7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DF8A-1DBB-F959-2364-B1B16D16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2E61-BECC-78BE-6DC3-5701F732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82E4-58AD-0EAA-5A2B-93DAB8AD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4B40-6052-2CB0-DD8B-0FB5FE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AB3D-B88C-755C-E036-8E46332C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D769-EB86-45A1-66C8-B3F88267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8614-7B46-2D47-8B01-A708D375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B788-1ED7-BFBB-1648-00649AB4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0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BBD-21A2-6569-B433-9877BCE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DEFE-8FB7-64F8-3722-A554CA178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C027B-FA46-6579-A3ED-8C68C9AD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38CE7-7382-9703-9ED1-9AF1E9A6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3A55-F07F-C801-1BCB-F10E8827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1527-3498-8FC0-9314-449F4454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8D2-E6C4-B818-EA51-4F7D1CC8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0254B-FA3C-9EB7-B694-AAD1DCD1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43188-6A82-51DB-8FF5-0F607BE9A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8F54-E840-39D5-80D8-CA266EACE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2AE02-82EA-2E77-4035-38A52647E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B8A9B-ACD4-CCE0-1642-85C23C8C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F2094-93D8-57CC-00B7-64A1BEB7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CBC1-39A7-3DA6-C0E1-1D6FD9D0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7559-0E58-83F7-7778-4CF07206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A1D02-F998-EB97-BA4C-2C4F693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5B5DC-C78F-D6C9-FFAE-11497FA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1BA11-719D-DD01-20FC-F77ACD3C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3A4EA-9F60-A2CB-E725-F5A55A33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DC628-226F-119C-98DE-5E46071C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F3898-8958-A1C1-1BD8-06D40227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4BA-1FF9-20CC-9655-3C986E64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AF7D-A208-B1E4-FCE8-B2FA34FE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B093E-9725-0FBA-15D7-05D4AD237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FABC4-32DD-6CD2-E86D-2F2E45B9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C9C0B-A263-2A17-39B1-E4A57010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A11F-2DCE-0C5E-8F61-4FFBEF27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BCB7-F9DC-E295-39B1-9E3DFA1A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77C6D-AB99-C82D-30F3-6092BA50C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265E9-6F78-33C4-507C-8F0ADCF9A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917B-411B-0559-C564-96BCDDA5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961C6-09E7-7845-DD3A-F97488E8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48E4E-90E0-F2D5-E4EA-7E1ED60B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E44C7-4DC4-C373-1DC5-79037F83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E2BE-113F-528D-6E4E-FB287B67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5E87-4C9C-09F8-7B15-D494FD39F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8433-F643-4D03-A4AE-19D3AEB82847}" type="datetimeFigureOut">
              <a:rPr lang="en-US" smtClean="0"/>
              <a:t>08-May-23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DCA7D-077B-8A7B-816D-D9D764993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110A-DA08-FB8D-D6D0-3382C1D9A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B14F-F081-4CD7-948F-9234CBE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01271F-C925-C5FC-C60E-83EBA3629498}"/>
              </a:ext>
            </a:extLst>
          </p:cNvPr>
          <p:cNvGrpSpPr/>
          <p:nvPr/>
        </p:nvGrpSpPr>
        <p:grpSpPr>
          <a:xfrm>
            <a:off x="543382" y="404602"/>
            <a:ext cx="11105236" cy="6048796"/>
            <a:chOff x="405196" y="330200"/>
            <a:chExt cx="11378432" cy="6197600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7B0C752D-60FA-65F2-F545-7DB7D6382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452" y="418224"/>
              <a:ext cx="9565859" cy="5728738"/>
              <a:chOff x="1003" y="129"/>
              <a:chExt cx="5325" cy="3189"/>
            </a:xfrm>
            <a:grpFill/>
          </p:grpSpPr>
          <p:sp>
            <p:nvSpPr>
              <p:cNvPr id="161" name="Freeform 5">
                <a:extLst>
                  <a:ext uri="{FF2B5EF4-FFF2-40B4-BE49-F238E27FC236}">
                    <a16:creationId xmlns:a16="http://schemas.microsoft.com/office/drawing/2014/main" id="{9E396DF9-27B9-FFA0-AE27-01692040B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" y="2580"/>
                <a:ext cx="131" cy="149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6">
                <a:extLst>
                  <a:ext uri="{FF2B5EF4-FFF2-40B4-BE49-F238E27FC236}">
                    <a16:creationId xmlns:a16="http://schemas.microsoft.com/office/drawing/2014/main" id="{17C7E2CA-D7E9-3423-2906-89B5E6769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" y="2580"/>
                <a:ext cx="131" cy="149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7">
                <a:extLst>
                  <a:ext uri="{FF2B5EF4-FFF2-40B4-BE49-F238E27FC236}">
                    <a16:creationId xmlns:a16="http://schemas.microsoft.com/office/drawing/2014/main" id="{BDCF4B3A-404E-1233-33B2-6E1C8C278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429"/>
                <a:ext cx="196" cy="206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8">
                <a:extLst>
                  <a:ext uri="{FF2B5EF4-FFF2-40B4-BE49-F238E27FC236}">
                    <a16:creationId xmlns:a16="http://schemas.microsoft.com/office/drawing/2014/main" id="{59076527-4012-A659-8C67-684EA437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429"/>
                <a:ext cx="196" cy="206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9">
                <a:extLst>
                  <a:ext uri="{FF2B5EF4-FFF2-40B4-BE49-F238E27FC236}">
                    <a16:creationId xmlns:a16="http://schemas.microsoft.com/office/drawing/2014/main" id="{DC704A85-4050-AB4E-0EE4-FF768494C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" y="2133"/>
                <a:ext cx="334" cy="396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0">
                <a:extLst>
                  <a:ext uri="{FF2B5EF4-FFF2-40B4-BE49-F238E27FC236}">
                    <a16:creationId xmlns:a16="http://schemas.microsoft.com/office/drawing/2014/main" id="{AAC3FEAA-7DC9-9996-DF2E-67B408B4F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" y="2133"/>
                <a:ext cx="334" cy="396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1">
                <a:extLst>
                  <a:ext uri="{FF2B5EF4-FFF2-40B4-BE49-F238E27FC236}">
                    <a16:creationId xmlns:a16="http://schemas.microsoft.com/office/drawing/2014/main" id="{127AF113-1BEC-B259-60A3-769489E25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" y="1244"/>
                <a:ext cx="90" cy="98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2">
                <a:extLst>
                  <a:ext uri="{FF2B5EF4-FFF2-40B4-BE49-F238E27FC236}">
                    <a16:creationId xmlns:a16="http://schemas.microsoft.com/office/drawing/2014/main" id="{F47D547E-D577-4BE7-C9B1-378FD7B27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" y="1244"/>
                <a:ext cx="90" cy="98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">
                <a:extLst>
                  <a:ext uri="{FF2B5EF4-FFF2-40B4-BE49-F238E27FC236}">
                    <a16:creationId xmlns:a16="http://schemas.microsoft.com/office/drawing/2014/main" id="{FED13837-154A-4510-EE24-27A15D5DB7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37" y="1852"/>
                <a:ext cx="204" cy="147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4">
                <a:extLst>
                  <a:ext uri="{FF2B5EF4-FFF2-40B4-BE49-F238E27FC236}">
                    <a16:creationId xmlns:a16="http://schemas.microsoft.com/office/drawing/2014/main" id="{BDD16334-74E1-00E4-72E0-7FFE67455B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37" y="1852"/>
                <a:ext cx="204" cy="147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5">
                <a:extLst>
                  <a:ext uri="{FF2B5EF4-FFF2-40B4-BE49-F238E27FC236}">
                    <a16:creationId xmlns:a16="http://schemas.microsoft.com/office/drawing/2014/main" id="{C4FFC20D-BCE5-8C26-1CC5-22F16CB0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1662"/>
                <a:ext cx="155" cy="143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6">
                <a:extLst>
                  <a:ext uri="{FF2B5EF4-FFF2-40B4-BE49-F238E27FC236}">
                    <a16:creationId xmlns:a16="http://schemas.microsoft.com/office/drawing/2014/main" id="{66CFBBA8-547D-E4AE-CB8A-ACEA6E823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1662"/>
                <a:ext cx="155" cy="143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">
                <a:extLst>
                  <a:ext uri="{FF2B5EF4-FFF2-40B4-BE49-F238E27FC236}">
                    <a16:creationId xmlns:a16="http://schemas.microsoft.com/office/drawing/2014/main" id="{9D424B8A-6B68-9C41-4518-1C3823E012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7" y="1768"/>
                <a:ext cx="124" cy="314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8">
                <a:extLst>
                  <a:ext uri="{FF2B5EF4-FFF2-40B4-BE49-F238E27FC236}">
                    <a16:creationId xmlns:a16="http://schemas.microsoft.com/office/drawing/2014/main" id="{502B4FC4-322C-001D-5126-10AF37D784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7" y="1768"/>
                <a:ext cx="124" cy="314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9">
                <a:extLst>
                  <a:ext uri="{FF2B5EF4-FFF2-40B4-BE49-F238E27FC236}">
                    <a16:creationId xmlns:a16="http://schemas.microsoft.com/office/drawing/2014/main" id="{86526AD8-3D95-6610-DDDD-2BC08BD02D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4" y="1999"/>
                <a:ext cx="234" cy="248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0">
                <a:extLst>
                  <a:ext uri="{FF2B5EF4-FFF2-40B4-BE49-F238E27FC236}">
                    <a16:creationId xmlns:a16="http://schemas.microsoft.com/office/drawing/2014/main" id="{033D845D-ACE2-F4EA-2484-3E87A05690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4" y="1999"/>
                <a:ext cx="234" cy="248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1">
                <a:extLst>
                  <a:ext uri="{FF2B5EF4-FFF2-40B4-BE49-F238E27FC236}">
                    <a16:creationId xmlns:a16="http://schemas.microsoft.com/office/drawing/2014/main" id="{F00B7983-44A1-8AC9-C7F4-A6FC1E4F79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" y="2598"/>
                <a:ext cx="18" cy="41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2">
                <a:extLst>
                  <a:ext uri="{FF2B5EF4-FFF2-40B4-BE49-F238E27FC236}">
                    <a16:creationId xmlns:a16="http://schemas.microsoft.com/office/drawing/2014/main" id="{2A2A4200-B5F7-C127-4FE2-2796482F4D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" y="2598"/>
                <a:ext cx="18" cy="41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3">
                <a:extLst>
                  <a:ext uri="{FF2B5EF4-FFF2-40B4-BE49-F238E27FC236}">
                    <a16:creationId xmlns:a16="http://schemas.microsoft.com/office/drawing/2014/main" id="{4F953069-BE8D-B25A-4511-825FAB633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1250"/>
                <a:ext cx="282" cy="200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4">
                <a:extLst>
                  <a:ext uri="{FF2B5EF4-FFF2-40B4-BE49-F238E27FC236}">
                    <a16:creationId xmlns:a16="http://schemas.microsoft.com/office/drawing/2014/main" id="{980F0571-D442-6DF9-8E99-577302D8D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1250"/>
                <a:ext cx="282" cy="200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">
                <a:extLst>
                  <a:ext uri="{FF2B5EF4-FFF2-40B4-BE49-F238E27FC236}">
                    <a16:creationId xmlns:a16="http://schemas.microsoft.com/office/drawing/2014/main" id="{743572BE-A1F1-179B-E183-8F000180AB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3" y="1148"/>
                <a:ext cx="979" cy="565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6">
                <a:extLst>
                  <a:ext uri="{FF2B5EF4-FFF2-40B4-BE49-F238E27FC236}">
                    <a16:creationId xmlns:a16="http://schemas.microsoft.com/office/drawing/2014/main" id="{1E924DBA-855C-1DFD-BF69-E64E2E8F01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3" y="1148"/>
                <a:ext cx="979" cy="565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27">
                <a:extLst>
                  <a:ext uri="{FF2B5EF4-FFF2-40B4-BE49-F238E27FC236}">
                    <a16:creationId xmlns:a16="http://schemas.microsoft.com/office/drawing/2014/main" id="{58541B43-D99A-F335-CD5B-1FA787C04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" y="2904"/>
                <a:ext cx="92" cy="104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8">
                <a:extLst>
                  <a:ext uri="{FF2B5EF4-FFF2-40B4-BE49-F238E27FC236}">
                    <a16:creationId xmlns:a16="http://schemas.microsoft.com/office/drawing/2014/main" id="{7B66A484-5BF8-73BC-1BCC-A2F5CB530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" y="2904"/>
                <a:ext cx="92" cy="104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9">
                <a:extLst>
                  <a:ext uri="{FF2B5EF4-FFF2-40B4-BE49-F238E27FC236}">
                    <a16:creationId xmlns:a16="http://schemas.microsoft.com/office/drawing/2014/main" id="{A0809514-58E5-B7A2-35BC-85B271E52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2" y="838"/>
                <a:ext cx="171" cy="296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0">
                <a:extLst>
                  <a:ext uri="{FF2B5EF4-FFF2-40B4-BE49-F238E27FC236}">
                    <a16:creationId xmlns:a16="http://schemas.microsoft.com/office/drawing/2014/main" id="{968BCAE9-C74E-311C-97A8-0384ACFF70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2" y="838"/>
                <a:ext cx="171" cy="296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1">
                <a:extLst>
                  <a:ext uri="{FF2B5EF4-FFF2-40B4-BE49-F238E27FC236}">
                    <a16:creationId xmlns:a16="http://schemas.microsoft.com/office/drawing/2014/main" id="{632C86E3-50D0-03B8-0AE2-26A1D7D0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" y="1703"/>
                <a:ext cx="90" cy="63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539E98A5-7ED8-8988-2177-D90D63F4F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" y="1703"/>
                <a:ext cx="90" cy="63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A91B9D02-A94E-84F6-35BF-61F348B365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2" y="1071"/>
                <a:ext cx="292" cy="210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87FA0212-ADEE-C0A7-B708-3C63111968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2" y="1071"/>
                <a:ext cx="292" cy="210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">
                <a:extLst>
                  <a:ext uri="{FF2B5EF4-FFF2-40B4-BE49-F238E27FC236}">
                    <a16:creationId xmlns:a16="http://schemas.microsoft.com/office/drawing/2014/main" id="{09387016-7482-7181-1060-B9DDFBBF74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2" y="2162"/>
                <a:ext cx="102" cy="138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6">
                <a:extLst>
                  <a:ext uri="{FF2B5EF4-FFF2-40B4-BE49-F238E27FC236}">
                    <a16:creationId xmlns:a16="http://schemas.microsoft.com/office/drawing/2014/main" id="{FBA6BD4E-95FD-32A8-7EF0-6B025E4183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2" y="2162"/>
                <a:ext cx="102" cy="138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7">
                <a:extLst>
                  <a:ext uri="{FF2B5EF4-FFF2-40B4-BE49-F238E27FC236}">
                    <a16:creationId xmlns:a16="http://schemas.microsoft.com/office/drawing/2014/main" id="{7CF757F3-F24E-8B17-7071-F03379C24D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2" y="1314"/>
                <a:ext cx="241" cy="173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15DF4B71-3C99-7E2B-AAC1-E9009B2E3D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2" y="1314"/>
                <a:ext cx="241" cy="173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D152EC4A-1B9A-8C92-537E-86FFBFC30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1" y="1332"/>
                <a:ext cx="321" cy="151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7FC386E9-5D6D-3EE4-07B5-9BB548E659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1" y="1332"/>
                <a:ext cx="321" cy="151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41">
                <a:extLst>
                  <a:ext uri="{FF2B5EF4-FFF2-40B4-BE49-F238E27FC236}">
                    <a16:creationId xmlns:a16="http://schemas.microsoft.com/office/drawing/2014/main" id="{4C58D6D7-0770-D41A-2E0A-EFFAF3A55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" y="1446"/>
                <a:ext cx="76" cy="151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42">
                <a:extLst>
                  <a:ext uri="{FF2B5EF4-FFF2-40B4-BE49-F238E27FC236}">
                    <a16:creationId xmlns:a16="http://schemas.microsoft.com/office/drawing/2014/main" id="{582D293F-7F1B-1D41-C97B-4738909E2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" y="1446"/>
                <a:ext cx="76" cy="151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43">
                <a:extLst>
                  <a:ext uri="{FF2B5EF4-FFF2-40B4-BE49-F238E27FC236}">
                    <a16:creationId xmlns:a16="http://schemas.microsoft.com/office/drawing/2014/main" id="{08CA55F8-E696-8F21-2A16-72C198BAA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023"/>
                <a:ext cx="10" cy="14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44">
                <a:extLst>
                  <a:ext uri="{FF2B5EF4-FFF2-40B4-BE49-F238E27FC236}">
                    <a16:creationId xmlns:a16="http://schemas.microsoft.com/office/drawing/2014/main" id="{4983B796-77B6-317F-3A4F-10DE751E5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023"/>
                <a:ext cx="10" cy="14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45">
                <a:extLst>
                  <a:ext uri="{FF2B5EF4-FFF2-40B4-BE49-F238E27FC236}">
                    <a16:creationId xmlns:a16="http://schemas.microsoft.com/office/drawing/2014/main" id="{01FFA324-164F-6025-3275-4DF6C0F4F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2005"/>
                <a:ext cx="38" cy="130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46">
                <a:extLst>
                  <a:ext uri="{FF2B5EF4-FFF2-40B4-BE49-F238E27FC236}">
                    <a16:creationId xmlns:a16="http://schemas.microsoft.com/office/drawing/2014/main" id="{8EA52C80-706A-067F-43D1-5D188F25F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2005"/>
                <a:ext cx="38" cy="130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47">
                <a:extLst>
                  <a:ext uri="{FF2B5EF4-FFF2-40B4-BE49-F238E27FC236}">
                    <a16:creationId xmlns:a16="http://schemas.microsoft.com/office/drawing/2014/main" id="{2C4367A6-5A3D-D314-597D-548AE94A0D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2" y="1831"/>
                <a:ext cx="124" cy="31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48">
                <a:extLst>
                  <a:ext uri="{FF2B5EF4-FFF2-40B4-BE49-F238E27FC236}">
                    <a16:creationId xmlns:a16="http://schemas.microsoft.com/office/drawing/2014/main" id="{44B14F95-BF55-9B6D-EE84-6488818F2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2" y="1831"/>
                <a:ext cx="124" cy="31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9">
                <a:extLst>
                  <a:ext uri="{FF2B5EF4-FFF2-40B4-BE49-F238E27FC236}">
                    <a16:creationId xmlns:a16="http://schemas.microsoft.com/office/drawing/2014/main" id="{C38DBE7A-2579-0ADB-7418-D4B0BF96E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7" y="2292"/>
                <a:ext cx="185" cy="2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0">
                <a:extLst>
                  <a:ext uri="{FF2B5EF4-FFF2-40B4-BE49-F238E27FC236}">
                    <a16:creationId xmlns:a16="http://schemas.microsoft.com/office/drawing/2014/main" id="{86FE03BD-F6F1-3B51-6FB5-00C397B1CF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7" y="2292"/>
                <a:ext cx="185" cy="2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1">
                <a:extLst>
                  <a:ext uri="{FF2B5EF4-FFF2-40B4-BE49-F238E27FC236}">
                    <a16:creationId xmlns:a16="http://schemas.microsoft.com/office/drawing/2014/main" id="{C8347109-5D73-B811-8BC6-8DCF41538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" y="1360"/>
                <a:ext cx="127" cy="115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2">
                <a:extLst>
                  <a:ext uri="{FF2B5EF4-FFF2-40B4-BE49-F238E27FC236}">
                    <a16:creationId xmlns:a16="http://schemas.microsoft.com/office/drawing/2014/main" id="{6B1D98DD-B7C9-3471-470F-A1194438D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" y="1360"/>
                <a:ext cx="127" cy="115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3">
                <a:extLst>
                  <a:ext uri="{FF2B5EF4-FFF2-40B4-BE49-F238E27FC236}">
                    <a16:creationId xmlns:a16="http://schemas.microsoft.com/office/drawing/2014/main" id="{D38624A9-EF60-8E3D-7FBE-2AD56EB8E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" y="1715"/>
                <a:ext cx="35" cy="69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4">
                <a:extLst>
                  <a:ext uri="{FF2B5EF4-FFF2-40B4-BE49-F238E27FC236}">
                    <a16:creationId xmlns:a16="http://schemas.microsoft.com/office/drawing/2014/main" id="{5DB10E4C-C6DF-F526-4C9A-AD6443246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" y="1715"/>
                <a:ext cx="35" cy="69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">
                <a:extLst>
                  <a:ext uri="{FF2B5EF4-FFF2-40B4-BE49-F238E27FC236}">
                    <a16:creationId xmlns:a16="http://schemas.microsoft.com/office/drawing/2014/main" id="{6328E11E-1C9F-E253-3415-F8442C59B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3" y="1442"/>
                <a:ext cx="110" cy="118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6">
                <a:extLst>
                  <a:ext uri="{FF2B5EF4-FFF2-40B4-BE49-F238E27FC236}">
                    <a16:creationId xmlns:a16="http://schemas.microsoft.com/office/drawing/2014/main" id="{51AFF813-51A0-C4B0-4838-53E808925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3" y="1442"/>
                <a:ext cx="110" cy="118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7">
                <a:extLst>
                  <a:ext uri="{FF2B5EF4-FFF2-40B4-BE49-F238E27FC236}">
                    <a16:creationId xmlns:a16="http://schemas.microsoft.com/office/drawing/2014/main" id="{E63AB21E-4A80-22DB-BE79-1A4DE6C3F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3" y="1187"/>
                <a:ext cx="83" cy="61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8">
                <a:extLst>
                  <a:ext uri="{FF2B5EF4-FFF2-40B4-BE49-F238E27FC236}">
                    <a16:creationId xmlns:a16="http://schemas.microsoft.com/office/drawing/2014/main" id="{6147204A-74F7-B844-5158-F1E67EDEF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3" y="1187"/>
                <a:ext cx="83" cy="61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9">
                <a:extLst>
                  <a:ext uri="{FF2B5EF4-FFF2-40B4-BE49-F238E27FC236}">
                    <a16:creationId xmlns:a16="http://schemas.microsoft.com/office/drawing/2014/main" id="{812529BE-9AEF-98D6-3982-29FFF89E8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0" y="590"/>
                <a:ext cx="221" cy="420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60">
                <a:extLst>
                  <a:ext uri="{FF2B5EF4-FFF2-40B4-BE49-F238E27FC236}">
                    <a16:creationId xmlns:a16="http://schemas.microsoft.com/office/drawing/2014/main" id="{F99A6E0E-1763-3A38-B0B6-FF0DD6A03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0" y="590"/>
                <a:ext cx="221" cy="420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61">
                <a:extLst>
                  <a:ext uri="{FF2B5EF4-FFF2-40B4-BE49-F238E27FC236}">
                    <a16:creationId xmlns:a16="http://schemas.microsoft.com/office/drawing/2014/main" id="{F189A9CF-80D5-A342-3463-60B1D7E17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" y="2800"/>
                <a:ext cx="22" cy="31"/>
              </a:xfrm>
              <a:custGeom>
                <a:avLst/>
                <a:gdLst>
                  <a:gd name="T0" fmla="*/ 10 w 11"/>
                  <a:gd name="T1" fmla="*/ 10 h 16"/>
                  <a:gd name="T2" fmla="*/ 11 w 11"/>
                  <a:gd name="T3" fmla="*/ 4 h 16"/>
                  <a:gd name="T4" fmla="*/ 7 w 11"/>
                  <a:gd name="T5" fmla="*/ 0 h 16"/>
                  <a:gd name="T6" fmla="*/ 3 w 11"/>
                  <a:gd name="T7" fmla="*/ 1 h 16"/>
                  <a:gd name="T8" fmla="*/ 1 w 11"/>
                  <a:gd name="T9" fmla="*/ 5 h 16"/>
                  <a:gd name="T10" fmla="*/ 1 w 11"/>
                  <a:gd name="T11" fmla="*/ 11 h 16"/>
                  <a:gd name="T12" fmla="*/ 4 w 11"/>
                  <a:gd name="T13" fmla="*/ 14 h 16"/>
                  <a:gd name="T14" fmla="*/ 11 w 11"/>
                  <a:gd name="T15" fmla="*/ 16 h 16"/>
                  <a:gd name="T16" fmla="*/ 10 w 11"/>
                  <a:gd name="T1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10" y="10"/>
                    </a:moveTo>
                    <a:cubicBezTo>
                      <a:pt x="10" y="10"/>
                      <a:pt x="11" y="6"/>
                      <a:pt x="11" y="4"/>
                    </a:cubicBezTo>
                    <a:cubicBezTo>
                      <a:pt x="11" y="2"/>
                      <a:pt x="7" y="0"/>
                      <a:pt x="7" y="0"/>
                    </a:cubicBezTo>
                    <a:cubicBezTo>
                      <a:pt x="7" y="0"/>
                      <a:pt x="5" y="2"/>
                      <a:pt x="3" y="1"/>
                    </a:cubicBezTo>
                    <a:cubicBezTo>
                      <a:pt x="2" y="0"/>
                      <a:pt x="1" y="2"/>
                      <a:pt x="1" y="5"/>
                    </a:cubicBezTo>
                    <a:cubicBezTo>
                      <a:pt x="1" y="9"/>
                      <a:pt x="0" y="8"/>
                      <a:pt x="1" y="11"/>
                    </a:cubicBezTo>
                    <a:cubicBezTo>
                      <a:pt x="3" y="14"/>
                      <a:pt x="2" y="12"/>
                      <a:pt x="4" y="14"/>
                    </a:cubicBezTo>
                    <a:cubicBezTo>
                      <a:pt x="7" y="15"/>
                      <a:pt x="11" y="16"/>
                      <a:pt x="11" y="16"/>
                    </a:cubicBezTo>
                    <a:lnTo>
                      <a:pt x="10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62">
                <a:extLst>
                  <a:ext uri="{FF2B5EF4-FFF2-40B4-BE49-F238E27FC236}">
                    <a16:creationId xmlns:a16="http://schemas.microsoft.com/office/drawing/2014/main" id="{8473B45A-0240-2BF0-5D6F-92FD70FB6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113"/>
                <a:ext cx="71" cy="112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63">
                <a:extLst>
                  <a:ext uri="{FF2B5EF4-FFF2-40B4-BE49-F238E27FC236}">
                    <a16:creationId xmlns:a16="http://schemas.microsoft.com/office/drawing/2014/main" id="{BA0CAFBF-278D-DCB2-6B4D-AD9F0B905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113"/>
                <a:ext cx="71" cy="112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64">
                <a:extLst>
                  <a:ext uri="{FF2B5EF4-FFF2-40B4-BE49-F238E27FC236}">
                    <a16:creationId xmlns:a16="http://schemas.microsoft.com/office/drawing/2014/main" id="{3969E37E-E0BC-6038-675A-331C888698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80" y="1756"/>
                <a:ext cx="288" cy="418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65">
                <a:extLst>
                  <a:ext uri="{FF2B5EF4-FFF2-40B4-BE49-F238E27FC236}">
                    <a16:creationId xmlns:a16="http://schemas.microsoft.com/office/drawing/2014/main" id="{F86B6C57-4EC7-E6E5-4DF2-8961C670E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80" y="1756"/>
                <a:ext cx="288" cy="418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66">
                <a:extLst>
                  <a:ext uri="{FF2B5EF4-FFF2-40B4-BE49-F238E27FC236}">
                    <a16:creationId xmlns:a16="http://schemas.microsoft.com/office/drawing/2014/main" id="{6F6C381E-A7CB-E69D-5578-2E0032C11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5" y="2052"/>
                <a:ext cx="39" cy="81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67">
                <a:extLst>
                  <a:ext uri="{FF2B5EF4-FFF2-40B4-BE49-F238E27FC236}">
                    <a16:creationId xmlns:a16="http://schemas.microsoft.com/office/drawing/2014/main" id="{4AF0980C-F20B-E9DD-4DA4-2472EAEA9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5" y="2052"/>
                <a:ext cx="39" cy="81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68">
                <a:extLst>
                  <a:ext uri="{FF2B5EF4-FFF2-40B4-BE49-F238E27FC236}">
                    <a16:creationId xmlns:a16="http://schemas.microsoft.com/office/drawing/2014/main" id="{8D4FA825-2860-939C-E10E-6BE08085E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3" y="1289"/>
                <a:ext cx="388" cy="373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9">
                <a:extLst>
                  <a:ext uri="{FF2B5EF4-FFF2-40B4-BE49-F238E27FC236}">
                    <a16:creationId xmlns:a16="http://schemas.microsoft.com/office/drawing/2014/main" id="{9887311E-D9F9-1A0A-524A-913A7847ED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3" y="1289"/>
                <a:ext cx="388" cy="373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70">
                <a:extLst>
                  <a:ext uri="{FF2B5EF4-FFF2-40B4-BE49-F238E27FC236}">
                    <a16:creationId xmlns:a16="http://schemas.microsoft.com/office/drawing/2014/main" id="{0730766F-B166-1E89-F202-17698193DE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47" y="1424"/>
                <a:ext cx="57" cy="118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71">
                <a:extLst>
                  <a:ext uri="{FF2B5EF4-FFF2-40B4-BE49-F238E27FC236}">
                    <a16:creationId xmlns:a16="http://schemas.microsoft.com/office/drawing/2014/main" id="{202BED41-558B-C111-E604-2E887F7B86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47" y="1424"/>
                <a:ext cx="57" cy="118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72">
                <a:extLst>
                  <a:ext uri="{FF2B5EF4-FFF2-40B4-BE49-F238E27FC236}">
                    <a16:creationId xmlns:a16="http://schemas.microsoft.com/office/drawing/2014/main" id="{8BBE031C-0BB8-D915-204D-E025C8209D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92" y="2723"/>
                <a:ext cx="274" cy="279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3">
                <a:extLst>
                  <a:ext uri="{FF2B5EF4-FFF2-40B4-BE49-F238E27FC236}">
                    <a16:creationId xmlns:a16="http://schemas.microsoft.com/office/drawing/2014/main" id="{020ED173-9AD1-ADB2-835E-548045B9B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92" y="2723"/>
                <a:ext cx="274" cy="279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4">
                <a:extLst>
                  <a:ext uri="{FF2B5EF4-FFF2-40B4-BE49-F238E27FC236}">
                    <a16:creationId xmlns:a16="http://schemas.microsoft.com/office/drawing/2014/main" id="{A8435E5B-77A8-8E82-2D99-4A53E22A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007"/>
                <a:ext cx="165" cy="265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5">
                <a:extLst>
                  <a:ext uri="{FF2B5EF4-FFF2-40B4-BE49-F238E27FC236}">
                    <a16:creationId xmlns:a16="http://schemas.microsoft.com/office/drawing/2014/main" id="{AF66D7CB-BD38-5118-F625-7662BAC9B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007"/>
                <a:ext cx="165" cy="265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6">
                <a:extLst>
                  <a:ext uri="{FF2B5EF4-FFF2-40B4-BE49-F238E27FC236}">
                    <a16:creationId xmlns:a16="http://schemas.microsoft.com/office/drawing/2014/main" id="{8A7F6F5A-5E5B-EAF2-C38C-65546F7E90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53" y="2406"/>
                <a:ext cx="102" cy="90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7">
                <a:extLst>
                  <a:ext uri="{FF2B5EF4-FFF2-40B4-BE49-F238E27FC236}">
                    <a16:creationId xmlns:a16="http://schemas.microsoft.com/office/drawing/2014/main" id="{5E325A32-7D6C-8C46-6562-F5234E583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53" y="2406"/>
                <a:ext cx="102" cy="90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8">
                <a:extLst>
                  <a:ext uri="{FF2B5EF4-FFF2-40B4-BE49-F238E27FC236}">
                    <a16:creationId xmlns:a16="http://schemas.microsoft.com/office/drawing/2014/main" id="{DA482889-533D-CADF-3AD2-3ACDDCE16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1205"/>
                <a:ext cx="65" cy="53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9">
                <a:extLst>
                  <a:ext uri="{FF2B5EF4-FFF2-40B4-BE49-F238E27FC236}">
                    <a16:creationId xmlns:a16="http://schemas.microsoft.com/office/drawing/2014/main" id="{8DD8D83B-D566-BA5E-7FFA-0074F7CCE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1205"/>
                <a:ext cx="65" cy="53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0">
                <a:extLst>
                  <a:ext uri="{FF2B5EF4-FFF2-40B4-BE49-F238E27FC236}">
                    <a16:creationId xmlns:a16="http://schemas.microsoft.com/office/drawing/2014/main" id="{C514A6C3-73B4-E20E-39D8-3B2F8C83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6" y="1134"/>
                <a:ext cx="125" cy="5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81">
                <a:extLst>
                  <a:ext uri="{FF2B5EF4-FFF2-40B4-BE49-F238E27FC236}">
                    <a16:creationId xmlns:a16="http://schemas.microsoft.com/office/drawing/2014/main" id="{555B3E8B-CC35-DAD1-1D94-566F70092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6" y="1134"/>
                <a:ext cx="125" cy="5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82">
                <a:extLst>
                  <a:ext uri="{FF2B5EF4-FFF2-40B4-BE49-F238E27FC236}">
                    <a16:creationId xmlns:a16="http://schemas.microsoft.com/office/drawing/2014/main" id="{6EFE8521-4D3B-1AEF-075F-5253EE36B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2035"/>
                <a:ext cx="61" cy="74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83">
                <a:extLst>
                  <a:ext uri="{FF2B5EF4-FFF2-40B4-BE49-F238E27FC236}">
                    <a16:creationId xmlns:a16="http://schemas.microsoft.com/office/drawing/2014/main" id="{D965F050-8563-BF5C-02DF-F23672575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2035"/>
                <a:ext cx="61" cy="74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84">
                <a:extLst>
                  <a:ext uri="{FF2B5EF4-FFF2-40B4-BE49-F238E27FC236}">
                    <a16:creationId xmlns:a16="http://schemas.microsoft.com/office/drawing/2014/main" id="{41F8B9FD-8CBD-577F-39F1-58EBCA512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1889"/>
                <a:ext cx="98" cy="103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85">
                <a:extLst>
                  <a:ext uri="{FF2B5EF4-FFF2-40B4-BE49-F238E27FC236}">
                    <a16:creationId xmlns:a16="http://schemas.microsoft.com/office/drawing/2014/main" id="{77B8D6FD-3370-5896-5A1E-1C0E72EA1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1889"/>
                <a:ext cx="98" cy="103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86">
                <a:extLst>
                  <a:ext uri="{FF2B5EF4-FFF2-40B4-BE49-F238E27FC236}">
                    <a16:creationId xmlns:a16="http://schemas.microsoft.com/office/drawing/2014/main" id="{05E5686A-AA2E-3BCC-626E-395E2C359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1570"/>
                <a:ext cx="357" cy="34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87">
                <a:extLst>
                  <a:ext uri="{FF2B5EF4-FFF2-40B4-BE49-F238E27FC236}">
                    <a16:creationId xmlns:a16="http://schemas.microsoft.com/office/drawing/2014/main" id="{03622DE4-5A7C-58D0-98F4-D50C832B5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1570"/>
                <a:ext cx="357" cy="34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88">
                <a:extLst>
                  <a:ext uri="{FF2B5EF4-FFF2-40B4-BE49-F238E27FC236}">
                    <a16:creationId xmlns:a16="http://schemas.microsoft.com/office/drawing/2014/main" id="{2E516CC1-325C-674A-90D4-FE4705641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2292"/>
                <a:ext cx="41" cy="3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89">
                <a:extLst>
                  <a:ext uri="{FF2B5EF4-FFF2-40B4-BE49-F238E27FC236}">
                    <a16:creationId xmlns:a16="http://schemas.microsoft.com/office/drawing/2014/main" id="{147E00F4-C848-B7EC-82E2-6EDD0DBE4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2292"/>
                <a:ext cx="41" cy="3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90">
                <a:extLst>
                  <a:ext uri="{FF2B5EF4-FFF2-40B4-BE49-F238E27FC236}">
                    <a16:creationId xmlns:a16="http://schemas.microsoft.com/office/drawing/2014/main" id="{B068F8F7-B95E-4EF1-25AA-9D199308BA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9" y="129"/>
                <a:ext cx="2879" cy="1229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91">
                <a:extLst>
                  <a:ext uri="{FF2B5EF4-FFF2-40B4-BE49-F238E27FC236}">
                    <a16:creationId xmlns:a16="http://schemas.microsoft.com/office/drawing/2014/main" id="{109D5DB3-52BB-F890-A7E0-3AC28ED1FA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9" y="129"/>
                <a:ext cx="2879" cy="1229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92">
                <a:extLst>
                  <a:ext uri="{FF2B5EF4-FFF2-40B4-BE49-F238E27FC236}">
                    <a16:creationId xmlns:a16="http://schemas.microsoft.com/office/drawing/2014/main" id="{49F01D81-933B-CC60-9050-C98C1A502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1175"/>
                <a:ext cx="145" cy="116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93">
                <a:extLst>
                  <a:ext uri="{FF2B5EF4-FFF2-40B4-BE49-F238E27FC236}">
                    <a16:creationId xmlns:a16="http://schemas.microsoft.com/office/drawing/2014/main" id="{F4B2C9D4-1C21-C757-A8CB-B20B61A05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1175"/>
                <a:ext cx="145" cy="116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94">
                <a:extLst>
                  <a:ext uri="{FF2B5EF4-FFF2-40B4-BE49-F238E27FC236}">
                    <a16:creationId xmlns:a16="http://schemas.microsoft.com/office/drawing/2014/main" id="{EF884455-6B18-983D-1424-1AB9779E1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699"/>
                <a:ext cx="16" cy="24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5">
                <a:extLst>
                  <a:ext uri="{FF2B5EF4-FFF2-40B4-BE49-F238E27FC236}">
                    <a16:creationId xmlns:a16="http://schemas.microsoft.com/office/drawing/2014/main" id="{250DB937-F040-47B7-8891-BAC0A5CF1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699"/>
                <a:ext cx="16" cy="24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6">
                <a:extLst>
                  <a:ext uri="{FF2B5EF4-FFF2-40B4-BE49-F238E27FC236}">
                    <a16:creationId xmlns:a16="http://schemas.microsoft.com/office/drawing/2014/main" id="{8DF38C3A-79A5-BBC4-9220-8C2C16A1B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" y="1854"/>
                <a:ext cx="29" cy="16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7">
                <a:extLst>
                  <a:ext uri="{FF2B5EF4-FFF2-40B4-BE49-F238E27FC236}">
                    <a16:creationId xmlns:a16="http://schemas.microsoft.com/office/drawing/2014/main" id="{01CF5DD0-5E86-247F-CED7-7B93C050C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" y="1854"/>
                <a:ext cx="29" cy="16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8">
                <a:extLst>
                  <a:ext uri="{FF2B5EF4-FFF2-40B4-BE49-F238E27FC236}">
                    <a16:creationId xmlns:a16="http://schemas.microsoft.com/office/drawing/2014/main" id="{EDD0E366-B158-C15A-0DDB-0ED2F385B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3" y="1328"/>
                <a:ext cx="53" cy="122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9">
                <a:extLst>
                  <a:ext uri="{FF2B5EF4-FFF2-40B4-BE49-F238E27FC236}">
                    <a16:creationId xmlns:a16="http://schemas.microsoft.com/office/drawing/2014/main" id="{E6F6AFAA-D123-AB2A-CA45-B8D1B4F8A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3" y="1328"/>
                <a:ext cx="53" cy="122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00">
                <a:extLst>
                  <a:ext uri="{FF2B5EF4-FFF2-40B4-BE49-F238E27FC236}">
                    <a16:creationId xmlns:a16="http://schemas.microsoft.com/office/drawing/2014/main" id="{1F0C5B89-6BA7-D2D0-287D-89BE7075C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014"/>
                <a:ext cx="188" cy="153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01">
                <a:extLst>
                  <a:ext uri="{FF2B5EF4-FFF2-40B4-BE49-F238E27FC236}">
                    <a16:creationId xmlns:a16="http://schemas.microsoft.com/office/drawing/2014/main" id="{41856400-DEF2-4AD3-0D98-B1D6AA587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014"/>
                <a:ext cx="188" cy="153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2">
                <a:extLst>
                  <a:ext uri="{FF2B5EF4-FFF2-40B4-BE49-F238E27FC236}">
                    <a16:creationId xmlns:a16="http://schemas.microsoft.com/office/drawing/2014/main" id="{616B4AC9-2CF3-85DB-6A07-57BA4A34B5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90" y="1858"/>
                <a:ext cx="161" cy="281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3">
                <a:extLst>
                  <a:ext uri="{FF2B5EF4-FFF2-40B4-BE49-F238E27FC236}">
                    <a16:creationId xmlns:a16="http://schemas.microsoft.com/office/drawing/2014/main" id="{D6093AAD-F041-44C8-EF2F-127051A2E4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90" y="1858"/>
                <a:ext cx="161" cy="281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4">
                <a:extLst>
                  <a:ext uri="{FF2B5EF4-FFF2-40B4-BE49-F238E27FC236}">
                    <a16:creationId xmlns:a16="http://schemas.microsoft.com/office/drawing/2014/main" id="{3890C27E-34C6-E94F-C086-D7F4EE39B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2258"/>
                <a:ext cx="210" cy="379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5">
                <a:extLst>
                  <a:ext uri="{FF2B5EF4-FFF2-40B4-BE49-F238E27FC236}">
                    <a16:creationId xmlns:a16="http://schemas.microsoft.com/office/drawing/2014/main" id="{574EBB79-E2F0-A5A5-3143-3A2B748D3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2258"/>
                <a:ext cx="210" cy="379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6">
                <a:extLst>
                  <a:ext uri="{FF2B5EF4-FFF2-40B4-BE49-F238E27FC236}">
                    <a16:creationId xmlns:a16="http://schemas.microsoft.com/office/drawing/2014/main" id="{ABAC678C-6A54-829E-F676-6FCCA3388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2659"/>
                <a:ext cx="134" cy="180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7">
                <a:extLst>
                  <a:ext uri="{FF2B5EF4-FFF2-40B4-BE49-F238E27FC236}">
                    <a16:creationId xmlns:a16="http://schemas.microsoft.com/office/drawing/2014/main" id="{FDD8E8A3-8AB2-568D-D1A6-792D92278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2659"/>
                <a:ext cx="134" cy="180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8">
                <a:extLst>
                  <a:ext uri="{FF2B5EF4-FFF2-40B4-BE49-F238E27FC236}">
                    <a16:creationId xmlns:a16="http://schemas.microsoft.com/office/drawing/2014/main" id="{84ABDCCE-D0E7-A7E8-AB53-B50A8A24ED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6" y="2306"/>
                <a:ext cx="259" cy="180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9">
                <a:extLst>
                  <a:ext uri="{FF2B5EF4-FFF2-40B4-BE49-F238E27FC236}">
                    <a16:creationId xmlns:a16="http://schemas.microsoft.com/office/drawing/2014/main" id="{5ABB8004-4AE2-381B-B152-F5FA83BCDB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86" y="2306"/>
                <a:ext cx="259" cy="180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10">
                <a:extLst>
                  <a:ext uri="{FF2B5EF4-FFF2-40B4-BE49-F238E27FC236}">
                    <a16:creationId xmlns:a16="http://schemas.microsoft.com/office/drawing/2014/main" id="{229823F4-37FC-8EAC-0FA2-48618371D5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7" y="2048"/>
                <a:ext cx="100" cy="5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1">
                <a:extLst>
                  <a:ext uri="{FF2B5EF4-FFF2-40B4-BE49-F238E27FC236}">
                    <a16:creationId xmlns:a16="http://schemas.microsoft.com/office/drawing/2014/main" id="{8C19CFCF-F9CD-416C-FE23-95E9827DC7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7" y="2048"/>
                <a:ext cx="100" cy="5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2">
                <a:extLst>
                  <a:ext uri="{FF2B5EF4-FFF2-40B4-BE49-F238E27FC236}">
                    <a16:creationId xmlns:a16="http://schemas.microsoft.com/office/drawing/2014/main" id="{0AABB7BE-13D8-546D-0660-E1413B84D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3" y="1460"/>
                <a:ext cx="259" cy="290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3">
                <a:extLst>
                  <a:ext uri="{FF2B5EF4-FFF2-40B4-BE49-F238E27FC236}">
                    <a16:creationId xmlns:a16="http://schemas.microsoft.com/office/drawing/2014/main" id="{F9A217FA-A962-AEB0-008D-EE7B20C09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3" y="1460"/>
                <a:ext cx="259" cy="290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4">
                <a:extLst>
                  <a:ext uri="{FF2B5EF4-FFF2-40B4-BE49-F238E27FC236}">
                    <a16:creationId xmlns:a16="http://schemas.microsoft.com/office/drawing/2014/main" id="{96483F8E-EBB6-D6DC-ACE7-BC3F5B5B6B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4" y="1695"/>
                <a:ext cx="135" cy="204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5">
                <a:extLst>
                  <a:ext uri="{FF2B5EF4-FFF2-40B4-BE49-F238E27FC236}">
                    <a16:creationId xmlns:a16="http://schemas.microsoft.com/office/drawing/2014/main" id="{78EB35D2-1EBF-F37C-9AD8-1CD90CF9C0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4" y="1695"/>
                <a:ext cx="135" cy="204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16">
                <a:extLst>
                  <a:ext uri="{FF2B5EF4-FFF2-40B4-BE49-F238E27FC236}">
                    <a16:creationId xmlns:a16="http://schemas.microsoft.com/office/drawing/2014/main" id="{753D8231-D9D6-F7D0-E0F4-34A21E7CFC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8" y="204"/>
                <a:ext cx="457" cy="722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17">
                <a:extLst>
                  <a:ext uri="{FF2B5EF4-FFF2-40B4-BE49-F238E27FC236}">
                    <a16:creationId xmlns:a16="http://schemas.microsoft.com/office/drawing/2014/main" id="{AFF57E4E-9826-A322-1ACB-CA947D3E20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8" y="204"/>
                <a:ext cx="457" cy="722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18">
                <a:extLst>
                  <a:ext uri="{FF2B5EF4-FFF2-40B4-BE49-F238E27FC236}">
                    <a16:creationId xmlns:a16="http://schemas.microsoft.com/office/drawing/2014/main" id="{A293D4E9-D3C0-F12C-B529-BE5FBB9D4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" y="1299"/>
                <a:ext cx="102" cy="141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19">
                <a:extLst>
                  <a:ext uri="{FF2B5EF4-FFF2-40B4-BE49-F238E27FC236}">
                    <a16:creationId xmlns:a16="http://schemas.microsoft.com/office/drawing/2014/main" id="{51AA690E-EE4C-D495-1035-A0C76679F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" y="1299"/>
                <a:ext cx="102" cy="141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20">
                <a:extLst>
                  <a:ext uri="{FF2B5EF4-FFF2-40B4-BE49-F238E27FC236}">
                    <a16:creationId xmlns:a16="http://schemas.microsoft.com/office/drawing/2014/main" id="{E7C2063F-03AE-6309-A47B-64A44E1EE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7" y="1950"/>
                <a:ext cx="205" cy="214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21">
                <a:extLst>
                  <a:ext uri="{FF2B5EF4-FFF2-40B4-BE49-F238E27FC236}">
                    <a16:creationId xmlns:a16="http://schemas.microsoft.com/office/drawing/2014/main" id="{5827E159-BD63-0B99-3C52-6B4FEF080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7" y="1950"/>
                <a:ext cx="205" cy="214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22">
                <a:extLst>
                  <a:ext uri="{FF2B5EF4-FFF2-40B4-BE49-F238E27FC236}">
                    <a16:creationId xmlns:a16="http://schemas.microsoft.com/office/drawing/2014/main" id="{0C6C3998-9694-145E-E62A-6AAC710C4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1750"/>
                <a:ext cx="275" cy="245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23">
                <a:extLst>
                  <a:ext uri="{FF2B5EF4-FFF2-40B4-BE49-F238E27FC236}">
                    <a16:creationId xmlns:a16="http://schemas.microsoft.com/office/drawing/2014/main" id="{AB84E2EF-D3BB-2249-B7CC-F81728F01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1750"/>
                <a:ext cx="275" cy="245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24">
                <a:extLst>
                  <a:ext uri="{FF2B5EF4-FFF2-40B4-BE49-F238E27FC236}">
                    <a16:creationId xmlns:a16="http://schemas.microsoft.com/office/drawing/2014/main" id="{8EFD8090-3E2B-A362-95F9-1B85E50188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7" y="1939"/>
                <a:ext cx="70" cy="80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25">
                <a:extLst>
                  <a:ext uri="{FF2B5EF4-FFF2-40B4-BE49-F238E27FC236}">
                    <a16:creationId xmlns:a16="http://schemas.microsoft.com/office/drawing/2014/main" id="{09098962-699B-3390-DD63-8497A44243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7" y="1939"/>
                <a:ext cx="70" cy="80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26">
                <a:extLst>
                  <a:ext uri="{FF2B5EF4-FFF2-40B4-BE49-F238E27FC236}">
                    <a16:creationId xmlns:a16="http://schemas.microsoft.com/office/drawing/2014/main" id="{95EEE9D6-EC7D-0DE0-75B2-9435A18FB6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4" y="3010"/>
                <a:ext cx="209" cy="3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27">
                <a:extLst>
                  <a:ext uri="{FF2B5EF4-FFF2-40B4-BE49-F238E27FC236}">
                    <a16:creationId xmlns:a16="http://schemas.microsoft.com/office/drawing/2014/main" id="{4D2460E9-ECC1-E9AF-639C-703937DD7D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4" y="3010"/>
                <a:ext cx="209" cy="3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28">
                <a:extLst>
                  <a:ext uri="{FF2B5EF4-FFF2-40B4-BE49-F238E27FC236}">
                    <a16:creationId xmlns:a16="http://schemas.microsoft.com/office/drawing/2014/main" id="{807E558B-B6DB-F979-E0EE-6BB55D57A2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2" y="1046"/>
                <a:ext cx="75" cy="6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29">
                <a:extLst>
                  <a:ext uri="{FF2B5EF4-FFF2-40B4-BE49-F238E27FC236}">
                    <a16:creationId xmlns:a16="http://schemas.microsoft.com/office/drawing/2014/main" id="{542E0409-3385-F2A4-B6C0-1642CC0FBE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2" y="1046"/>
                <a:ext cx="75" cy="6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30">
                <a:extLst>
                  <a:ext uri="{FF2B5EF4-FFF2-40B4-BE49-F238E27FC236}">
                    <a16:creationId xmlns:a16="http://schemas.microsoft.com/office/drawing/2014/main" id="{8BBEF0D5-D171-80DD-0DAB-683E03BBE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" y="1613"/>
                <a:ext cx="140" cy="84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31">
                <a:extLst>
                  <a:ext uri="{FF2B5EF4-FFF2-40B4-BE49-F238E27FC236}">
                    <a16:creationId xmlns:a16="http://schemas.microsoft.com/office/drawing/2014/main" id="{D3F681A3-5EE1-EC29-F37F-5B6F752B6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" y="1613"/>
                <a:ext cx="140" cy="84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32">
                <a:extLst>
                  <a:ext uri="{FF2B5EF4-FFF2-40B4-BE49-F238E27FC236}">
                    <a16:creationId xmlns:a16="http://schemas.microsoft.com/office/drawing/2014/main" id="{4253E894-1916-1AE5-D9C8-5C03199AA3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3" y="2612"/>
                <a:ext cx="228" cy="261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33">
                <a:extLst>
                  <a:ext uri="{FF2B5EF4-FFF2-40B4-BE49-F238E27FC236}">
                    <a16:creationId xmlns:a16="http://schemas.microsoft.com/office/drawing/2014/main" id="{EC661252-51A1-0BEB-C01F-EA9967F844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3" y="2612"/>
                <a:ext cx="228" cy="261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34">
                <a:extLst>
                  <a:ext uri="{FF2B5EF4-FFF2-40B4-BE49-F238E27FC236}">
                    <a16:creationId xmlns:a16="http://schemas.microsoft.com/office/drawing/2014/main" id="{4C24FABB-5482-BFD3-CB2E-5BD40BC57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1371"/>
                <a:ext cx="15" cy="18"/>
              </a:xfrm>
              <a:custGeom>
                <a:avLst/>
                <a:gdLst>
                  <a:gd name="T0" fmla="*/ 6 w 8"/>
                  <a:gd name="T1" fmla="*/ 9 h 9"/>
                  <a:gd name="T2" fmla="*/ 0 w 8"/>
                  <a:gd name="T3" fmla="*/ 1 h 9"/>
                  <a:gd name="T4" fmla="*/ 4 w 8"/>
                  <a:gd name="T5" fmla="*/ 0 h 9"/>
                  <a:gd name="T6" fmla="*/ 5 w 8"/>
                  <a:gd name="T7" fmla="*/ 2 h 9"/>
                  <a:gd name="T8" fmla="*/ 4 w 8"/>
                  <a:gd name="T9" fmla="*/ 2 h 9"/>
                  <a:gd name="T10" fmla="*/ 5 w 8"/>
                  <a:gd name="T11" fmla="*/ 5 h 9"/>
                  <a:gd name="T12" fmla="*/ 8 w 8"/>
                  <a:gd name="T13" fmla="*/ 7 h 9"/>
                  <a:gd name="T14" fmla="*/ 6 w 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6" y="9"/>
                    </a:moveTo>
                    <a:cubicBezTo>
                      <a:pt x="4" y="7"/>
                      <a:pt x="1" y="4"/>
                      <a:pt x="0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5"/>
                      <a:pt x="8" y="6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35">
                <a:extLst>
                  <a:ext uri="{FF2B5EF4-FFF2-40B4-BE49-F238E27FC236}">
                    <a16:creationId xmlns:a16="http://schemas.microsoft.com/office/drawing/2014/main" id="{D3701A4F-79D5-66FB-A83B-BFF210E51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484"/>
                <a:ext cx="183" cy="336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36">
                <a:extLst>
                  <a:ext uri="{FF2B5EF4-FFF2-40B4-BE49-F238E27FC236}">
                    <a16:creationId xmlns:a16="http://schemas.microsoft.com/office/drawing/2014/main" id="{2DA3D27F-0CE0-4DFA-8A8B-27A98D49F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484"/>
                <a:ext cx="183" cy="336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37">
                <a:extLst>
                  <a:ext uri="{FF2B5EF4-FFF2-40B4-BE49-F238E27FC236}">
                    <a16:creationId xmlns:a16="http://schemas.microsoft.com/office/drawing/2014/main" id="{7A8ADBD9-6041-345C-EE70-D2938144B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1475"/>
                <a:ext cx="190" cy="18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38">
                <a:extLst>
                  <a:ext uri="{FF2B5EF4-FFF2-40B4-BE49-F238E27FC236}">
                    <a16:creationId xmlns:a16="http://schemas.microsoft.com/office/drawing/2014/main" id="{62D6C9F7-C365-0AB8-25A5-1AD6C410D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1475"/>
                <a:ext cx="190" cy="18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39">
                <a:extLst>
                  <a:ext uri="{FF2B5EF4-FFF2-40B4-BE49-F238E27FC236}">
                    <a16:creationId xmlns:a16="http://schemas.microsoft.com/office/drawing/2014/main" id="{1A0B2DE8-D766-4407-79A2-357D90F858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1083"/>
                <a:ext cx="531" cy="261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40">
                <a:extLst>
                  <a:ext uri="{FF2B5EF4-FFF2-40B4-BE49-F238E27FC236}">
                    <a16:creationId xmlns:a16="http://schemas.microsoft.com/office/drawing/2014/main" id="{6D55078D-424A-AFDE-9C7C-591CA23CC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1083"/>
                <a:ext cx="531" cy="261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41">
                <a:extLst>
                  <a:ext uri="{FF2B5EF4-FFF2-40B4-BE49-F238E27FC236}">
                    <a16:creationId xmlns:a16="http://schemas.microsoft.com/office/drawing/2014/main" id="{785C88CC-730E-2D34-CA70-B638861B5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1" y="1291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42">
                <a:extLst>
                  <a:ext uri="{FF2B5EF4-FFF2-40B4-BE49-F238E27FC236}">
                    <a16:creationId xmlns:a16="http://schemas.microsoft.com/office/drawing/2014/main" id="{10E96312-D66B-4B0E-4CE0-F7BB26433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1" y="1291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43">
                <a:extLst>
                  <a:ext uri="{FF2B5EF4-FFF2-40B4-BE49-F238E27FC236}">
                    <a16:creationId xmlns:a16="http://schemas.microsoft.com/office/drawing/2014/main" id="{730600B5-85CA-9FB9-1C51-32F9B0730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" y="1167"/>
                <a:ext cx="65" cy="83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44">
                <a:extLst>
                  <a:ext uri="{FF2B5EF4-FFF2-40B4-BE49-F238E27FC236}">
                    <a16:creationId xmlns:a16="http://schemas.microsoft.com/office/drawing/2014/main" id="{AF3D8F65-2082-10C2-B727-56EA6C255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" y="1167"/>
                <a:ext cx="65" cy="83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45">
                <a:extLst>
                  <a:ext uri="{FF2B5EF4-FFF2-40B4-BE49-F238E27FC236}">
                    <a16:creationId xmlns:a16="http://schemas.microsoft.com/office/drawing/2014/main" id="{D83175E1-8AB8-2B93-5468-10EC9B50A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" y="1544"/>
                <a:ext cx="518" cy="38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46">
                <a:extLst>
                  <a:ext uri="{FF2B5EF4-FFF2-40B4-BE49-F238E27FC236}">
                    <a16:creationId xmlns:a16="http://schemas.microsoft.com/office/drawing/2014/main" id="{0606EE5F-68C4-4A10-BC89-AB4506652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" y="1544"/>
                <a:ext cx="518" cy="38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47">
                <a:extLst>
                  <a:ext uri="{FF2B5EF4-FFF2-40B4-BE49-F238E27FC236}">
                    <a16:creationId xmlns:a16="http://schemas.microsoft.com/office/drawing/2014/main" id="{02CF7CFF-77D4-8285-995C-9309DAF69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680"/>
                <a:ext cx="14" cy="16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48">
                <a:extLst>
                  <a:ext uri="{FF2B5EF4-FFF2-40B4-BE49-F238E27FC236}">
                    <a16:creationId xmlns:a16="http://schemas.microsoft.com/office/drawing/2014/main" id="{0312BA90-C26D-9EFE-21EE-2CE8FB8B5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680"/>
                <a:ext cx="14" cy="16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49">
                <a:extLst>
                  <a:ext uri="{FF2B5EF4-FFF2-40B4-BE49-F238E27FC236}">
                    <a16:creationId xmlns:a16="http://schemas.microsoft.com/office/drawing/2014/main" id="{D2D051FE-1C71-8A45-6364-57EF42BFD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1676"/>
                <a:ext cx="208" cy="261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50">
                <a:extLst>
                  <a:ext uri="{FF2B5EF4-FFF2-40B4-BE49-F238E27FC236}">
                    <a16:creationId xmlns:a16="http://schemas.microsoft.com/office/drawing/2014/main" id="{1F5F9E28-612D-E56F-2714-E6675F5E8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1676"/>
                <a:ext cx="208" cy="261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51">
                <a:extLst>
                  <a:ext uri="{FF2B5EF4-FFF2-40B4-BE49-F238E27FC236}">
                    <a16:creationId xmlns:a16="http://schemas.microsoft.com/office/drawing/2014/main" id="{CE0CF1FD-26A2-731A-8603-62846C501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" y="1719"/>
                <a:ext cx="278" cy="331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52">
                <a:extLst>
                  <a:ext uri="{FF2B5EF4-FFF2-40B4-BE49-F238E27FC236}">
                    <a16:creationId xmlns:a16="http://schemas.microsoft.com/office/drawing/2014/main" id="{294004CD-2335-DCA3-B973-06188DF88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" y="1719"/>
                <a:ext cx="278" cy="331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53">
                <a:extLst>
                  <a:ext uri="{FF2B5EF4-FFF2-40B4-BE49-F238E27FC236}">
                    <a16:creationId xmlns:a16="http://schemas.microsoft.com/office/drawing/2014/main" id="{6BB4C5C8-A805-8558-663F-3B86F7ACA7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4" y="2109"/>
                <a:ext cx="313" cy="130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54">
                <a:extLst>
                  <a:ext uri="{FF2B5EF4-FFF2-40B4-BE49-F238E27FC236}">
                    <a16:creationId xmlns:a16="http://schemas.microsoft.com/office/drawing/2014/main" id="{02FBB316-BC31-6506-2CB5-6CC003393E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4" y="2109"/>
                <a:ext cx="313" cy="130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55">
                <a:extLst>
                  <a:ext uri="{FF2B5EF4-FFF2-40B4-BE49-F238E27FC236}">
                    <a16:creationId xmlns:a16="http://schemas.microsoft.com/office/drawing/2014/main" id="{E1DFB13D-BDDF-6ECA-257C-2C510554F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1" y="2453"/>
                <a:ext cx="60" cy="163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56">
                <a:extLst>
                  <a:ext uri="{FF2B5EF4-FFF2-40B4-BE49-F238E27FC236}">
                    <a16:creationId xmlns:a16="http://schemas.microsoft.com/office/drawing/2014/main" id="{50EFFD02-1363-5310-CBFC-D1C3D1346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1" y="2453"/>
                <a:ext cx="60" cy="163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57">
                <a:extLst>
                  <a:ext uri="{FF2B5EF4-FFF2-40B4-BE49-F238E27FC236}">
                    <a16:creationId xmlns:a16="http://schemas.microsoft.com/office/drawing/2014/main" id="{2EDC05A0-E112-0E26-99BE-4DC775D4B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2519"/>
                <a:ext cx="133" cy="285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58">
                <a:extLst>
                  <a:ext uri="{FF2B5EF4-FFF2-40B4-BE49-F238E27FC236}">
                    <a16:creationId xmlns:a16="http://schemas.microsoft.com/office/drawing/2014/main" id="{52C46E8E-0130-E9C6-2307-36FFC67C3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2519"/>
                <a:ext cx="133" cy="285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59">
                <a:extLst>
                  <a:ext uri="{FF2B5EF4-FFF2-40B4-BE49-F238E27FC236}">
                    <a16:creationId xmlns:a16="http://schemas.microsoft.com/office/drawing/2014/main" id="{31D2776A-6FFF-B242-622F-36A12B242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6" y="1326"/>
                <a:ext cx="51" cy="43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60">
                <a:extLst>
                  <a:ext uri="{FF2B5EF4-FFF2-40B4-BE49-F238E27FC236}">
                    <a16:creationId xmlns:a16="http://schemas.microsoft.com/office/drawing/2014/main" id="{289E2931-5F1D-941B-991D-2AC1AC725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6" y="1326"/>
                <a:ext cx="51" cy="43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61">
                <a:extLst>
                  <a:ext uri="{FF2B5EF4-FFF2-40B4-BE49-F238E27FC236}">
                    <a16:creationId xmlns:a16="http://schemas.microsoft.com/office/drawing/2014/main" id="{3E721CBA-E9FC-39D6-C83B-487451876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" y="1132"/>
                <a:ext cx="16" cy="22"/>
              </a:xfrm>
              <a:custGeom>
                <a:avLst/>
                <a:gdLst>
                  <a:gd name="T0" fmla="*/ 2 w 8"/>
                  <a:gd name="T1" fmla="*/ 7 h 11"/>
                  <a:gd name="T2" fmla="*/ 2 w 8"/>
                  <a:gd name="T3" fmla="*/ 4 h 11"/>
                  <a:gd name="T4" fmla="*/ 4 w 8"/>
                  <a:gd name="T5" fmla="*/ 1 h 11"/>
                  <a:gd name="T6" fmla="*/ 5 w 8"/>
                  <a:gd name="T7" fmla="*/ 3 h 11"/>
                  <a:gd name="T8" fmla="*/ 6 w 8"/>
                  <a:gd name="T9" fmla="*/ 6 h 11"/>
                  <a:gd name="T10" fmla="*/ 6 w 8"/>
                  <a:gd name="T11" fmla="*/ 11 h 11"/>
                  <a:gd name="T12" fmla="*/ 3 w 8"/>
                  <a:gd name="T13" fmla="*/ 10 h 11"/>
                  <a:gd name="T14" fmla="*/ 2 w 8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2" y="7"/>
                    </a:moveTo>
                    <a:cubicBezTo>
                      <a:pt x="2" y="7"/>
                      <a:pt x="0" y="6"/>
                      <a:pt x="2" y="4"/>
                    </a:cubicBezTo>
                    <a:cubicBezTo>
                      <a:pt x="2" y="3"/>
                      <a:pt x="0" y="1"/>
                      <a:pt x="4" y="1"/>
                    </a:cubicBezTo>
                    <a:cubicBezTo>
                      <a:pt x="4" y="1"/>
                      <a:pt x="4" y="0"/>
                      <a:pt x="5" y="3"/>
                    </a:cubicBezTo>
                    <a:cubicBezTo>
                      <a:pt x="7" y="6"/>
                      <a:pt x="8" y="3"/>
                      <a:pt x="6" y="6"/>
                    </a:cubicBezTo>
                    <a:cubicBezTo>
                      <a:pt x="4" y="10"/>
                      <a:pt x="6" y="11"/>
                      <a:pt x="6" y="11"/>
                    </a:cubicBezTo>
                    <a:cubicBezTo>
                      <a:pt x="6" y="11"/>
                      <a:pt x="4" y="10"/>
                      <a:pt x="3" y="10"/>
                    </a:cubicBezTo>
                    <a:cubicBezTo>
                      <a:pt x="1" y="10"/>
                      <a:pt x="2" y="7"/>
                      <a:pt x="2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62">
                <a:extLst>
                  <a:ext uri="{FF2B5EF4-FFF2-40B4-BE49-F238E27FC236}">
                    <a16:creationId xmlns:a16="http://schemas.microsoft.com/office/drawing/2014/main" id="{44585E04-4E05-277E-78B8-C3EF85C4B9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66" y="967"/>
                <a:ext cx="104" cy="75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63">
                <a:extLst>
                  <a:ext uri="{FF2B5EF4-FFF2-40B4-BE49-F238E27FC236}">
                    <a16:creationId xmlns:a16="http://schemas.microsoft.com/office/drawing/2014/main" id="{D9813E25-234B-32FA-A676-7B77617FC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66" y="967"/>
                <a:ext cx="104" cy="75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64">
                <a:extLst>
                  <a:ext uri="{FF2B5EF4-FFF2-40B4-BE49-F238E27FC236}">
                    <a16:creationId xmlns:a16="http://schemas.microsoft.com/office/drawing/2014/main" id="{1B0852EC-BAE6-DD34-C022-AA6A18582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1203"/>
                <a:ext cx="8" cy="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65">
                <a:extLst>
                  <a:ext uri="{FF2B5EF4-FFF2-40B4-BE49-F238E27FC236}">
                    <a16:creationId xmlns:a16="http://schemas.microsoft.com/office/drawing/2014/main" id="{6731B2CD-F1B3-06B4-768A-A2C74DEEC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" y="1203"/>
                <a:ext cx="8" cy="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66">
                <a:extLst>
                  <a:ext uri="{FF2B5EF4-FFF2-40B4-BE49-F238E27FC236}">
                    <a16:creationId xmlns:a16="http://schemas.microsoft.com/office/drawing/2014/main" id="{C6984E93-38D6-18F1-4CF4-0087CBB6D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" y="1536"/>
                <a:ext cx="286" cy="300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67">
                <a:extLst>
                  <a:ext uri="{FF2B5EF4-FFF2-40B4-BE49-F238E27FC236}">
                    <a16:creationId xmlns:a16="http://schemas.microsoft.com/office/drawing/2014/main" id="{C5CC1FA2-1FEC-3F01-38E9-D66F7F09A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" y="1536"/>
                <a:ext cx="286" cy="300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68">
                <a:extLst>
                  <a:ext uri="{FF2B5EF4-FFF2-40B4-BE49-F238E27FC236}">
                    <a16:creationId xmlns:a16="http://schemas.microsoft.com/office/drawing/2014/main" id="{F2C95E41-0931-A752-A811-6DA7B7AF3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2068"/>
                <a:ext cx="73" cy="96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69">
                <a:extLst>
                  <a:ext uri="{FF2B5EF4-FFF2-40B4-BE49-F238E27FC236}">
                    <a16:creationId xmlns:a16="http://schemas.microsoft.com/office/drawing/2014/main" id="{592680F1-A76E-8992-568D-C86A86C7C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2068"/>
                <a:ext cx="73" cy="96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70">
                <a:extLst>
                  <a:ext uri="{FF2B5EF4-FFF2-40B4-BE49-F238E27FC236}">
                    <a16:creationId xmlns:a16="http://schemas.microsoft.com/office/drawing/2014/main" id="{63C960F7-340D-5F91-0D69-081107DFF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2875"/>
                <a:ext cx="34" cy="3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71">
                <a:extLst>
                  <a:ext uri="{FF2B5EF4-FFF2-40B4-BE49-F238E27FC236}">
                    <a16:creationId xmlns:a16="http://schemas.microsoft.com/office/drawing/2014/main" id="{1AA8C35F-20F3-D27E-6F86-2D58CD703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2875"/>
                <a:ext cx="34" cy="3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72">
                <a:extLst>
                  <a:ext uri="{FF2B5EF4-FFF2-40B4-BE49-F238E27FC236}">
                    <a16:creationId xmlns:a16="http://schemas.microsoft.com/office/drawing/2014/main" id="{081CF0C7-C384-1AFA-04A7-3A33AE560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2" y="1505"/>
                <a:ext cx="33" cy="53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73">
                <a:extLst>
                  <a:ext uri="{FF2B5EF4-FFF2-40B4-BE49-F238E27FC236}">
                    <a16:creationId xmlns:a16="http://schemas.microsoft.com/office/drawing/2014/main" id="{0983FE6C-7E5F-ACF0-772F-D63790ED4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2" y="1505"/>
                <a:ext cx="33" cy="53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74">
                <a:extLst>
                  <a:ext uri="{FF2B5EF4-FFF2-40B4-BE49-F238E27FC236}">
                    <a16:creationId xmlns:a16="http://schemas.microsoft.com/office/drawing/2014/main" id="{E5AF5DE8-29B8-1D15-AEF4-F8C87372A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" y="920"/>
                <a:ext cx="132" cy="77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75">
                <a:extLst>
                  <a:ext uri="{FF2B5EF4-FFF2-40B4-BE49-F238E27FC236}">
                    <a16:creationId xmlns:a16="http://schemas.microsoft.com/office/drawing/2014/main" id="{0577187C-AA0F-B994-34C9-9AEBC38DC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" y="920"/>
                <a:ext cx="132" cy="77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76">
                <a:extLst>
                  <a:ext uri="{FF2B5EF4-FFF2-40B4-BE49-F238E27FC236}">
                    <a16:creationId xmlns:a16="http://schemas.microsoft.com/office/drawing/2014/main" id="{2B9AA338-DE99-8473-56B3-167191571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" y="1778"/>
                <a:ext cx="117" cy="180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77">
                <a:extLst>
                  <a:ext uri="{FF2B5EF4-FFF2-40B4-BE49-F238E27FC236}">
                    <a16:creationId xmlns:a16="http://schemas.microsoft.com/office/drawing/2014/main" id="{7358B3ED-F503-A88C-D6FC-8F1BB9D73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" y="1778"/>
                <a:ext cx="117" cy="180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78">
                <a:extLst>
                  <a:ext uri="{FF2B5EF4-FFF2-40B4-BE49-F238E27FC236}">
                    <a16:creationId xmlns:a16="http://schemas.microsoft.com/office/drawing/2014/main" id="{72D81258-A196-77B0-9784-A272DB05A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8" y="1305"/>
                <a:ext cx="186" cy="92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79">
                <a:extLst>
                  <a:ext uri="{FF2B5EF4-FFF2-40B4-BE49-F238E27FC236}">
                    <a16:creationId xmlns:a16="http://schemas.microsoft.com/office/drawing/2014/main" id="{E828FF30-F035-A9AA-21A6-CEB575D0D3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8" y="1305"/>
                <a:ext cx="186" cy="92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80">
                <a:extLst>
                  <a:ext uri="{FF2B5EF4-FFF2-40B4-BE49-F238E27FC236}">
                    <a16:creationId xmlns:a16="http://schemas.microsoft.com/office/drawing/2014/main" id="{C024D139-313F-8DAC-AF18-864A9D216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2" y="1597"/>
                <a:ext cx="45" cy="39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81">
                <a:extLst>
                  <a:ext uri="{FF2B5EF4-FFF2-40B4-BE49-F238E27FC236}">
                    <a16:creationId xmlns:a16="http://schemas.microsoft.com/office/drawing/2014/main" id="{7ADBD2BB-8A78-1B40-B770-999E7EB1A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2" y="1597"/>
                <a:ext cx="45" cy="39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82">
                <a:extLst>
                  <a:ext uri="{FF2B5EF4-FFF2-40B4-BE49-F238E27FC236}">
                    <a16:creationId xmlns:a16="http://schemas.microsoft.com/office/drawing/2014/main" id="{20BBC018-AB45-4B39-1BAB-AFD058B193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8" y="2154"/>
                <a:ext cx="149" cy="197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83">
                <a:extLst>
                  <a:ext uri="{FF2B5EF4-FFF2-40B4-BE49-F238E27FC236}">
                    <a16:creationId xmlns:a16="http://schemas.microsoft.com/office/drawing/2014/main" id="{C281D5D5-BC8B-776A-7322-E77A2A9A08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8" y="2154"/>
                <a:ext cx="149" cy="197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84">
                <a:extLst>
                  <a:ext uri="{FF2B5EF4-FFF2-40B4-BE49-F238E27FC236}">
                    <a16:creationId xmlns:a16="http://schemas.microsoft.com/office/drawing/2014/main" id="{A19F571E-5B0B-D214-5A76-15B853808C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2" y="1004"/>
                <a:ext cx="694" cy="354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85">
                <a:extLst>
                  <a:ext uri="{FF2B5EF4-FFF2-40B4-BE49-F238E27FC236}">
                    <a16:creationId xmlns:a16="http://schemas.microsoft.com/office/drawing/2014/main" id="{E225B281-EEB1-4FC5-541A-AF2FBB9E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2" y="1004"/>
                <a:ext cx="694" cy="354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86">
                <a:extLst>
                  <a:ext uri="{FF2B5EF4-FFF2-40B4-BE49-F238E27FC236}">
                    <a16:creationId xmlns:a16="http://schemas.microsoft.com/office/drawing/2014/main" id="{D0AFDE64-99D9-01E3-4809-C41C4789E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1540"/>
                <a:ext cx="78" cy="92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87">
                <a:extLst>
                  <a:ext uri="{FF2B5EF4-FFF2-40B4-BE49-F238E27FC236}">
                    <a16:creationId xmlns:a16="http://schemas.microsoft.com/office/drawing/2014/main" id="{809797F0-36C8-AA30-01A7-A8477AFCA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1540"/>
                <a:ext cx="78" cy="92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88">
                <a:extLst>
                  <a:ext uri="{FF2B5EF4-FFF2-40B4-BE49-F238E27FC236}">
                    <a16:creationId xmlns:a16="http://schemas.microsoft.com/office/drawing/2014/main" id="{D5E9564D-8A95-CCCA-D07E-7FB8778DEA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63" y="1248"/>
                <a:ext cx="317" cy="441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89">
                <a:extLst>
                  <a:ext uri="{FF2B5EF4-FFF2-40B4-BE49-F238E27FC236}">
                    <a16:creationId xmlns:a16="http://schemas.microsoft.com/office/drawing/2014/main" id="{F7C70B84-D16B-2624-C0A8-E6A8BE4341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63" y="1248"/>
                <a:ext cx="317" cy="441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90">
                <a:extLst>
                  <a:ext uri="{FF2B5EF4-FFF2-40B4-BE49-F238E27FC236}">
                    <a16:creationId xmlns:a16="http://schemas.microsoft.com/office/drawing/2014/main" id="{998C8627-CBBA-A58B-8D60-3DA35D6C3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1850"/>
                <a:ext cx="39" cy="2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91">
                <a:extLst>
                  <a:ext uri="{FF2B5EF4-FFF2-40B4-BE49-F238E27FC236}">
                    <a16:creationId xmlns:a16="http://schemas.microsoft.com/office/drawing/2014/main" id="{62BA4BDA-B1EB-148F-7E0C-D2FCA3382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1850"/>
                <a:ext cx="39" cy="2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2">
                <a:extLst>
                  <a:ext uri="{FF2B5EF4-FFF2-40B4-BE49-F238E27FC236}">
                    <a16:creationId xmlns:a16="http://schemas.microsoft.com/office/drawing/2014/main" id="{EFC9EFA7-B8A9-6969-444B-653CCA6AA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4" y="2025"/>
                <a:ext cx="110" cy="139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93">
                <a:extLst>
                  <a:ext uri="{FF2B5EF4-FFF2-40B4-BE49-F238E27FC236}">
                    <a16:creationId xmlns:a16="http://schemas.microsoft.com/office/drawing/2014/main" id="{F4DF0A5D-52AE-BD5E-D899-8C92718C3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4" y="2025"/>
                <a:ext cx="110" cy="139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94">
                <a:extLst>
                  <a:ext uri="{FF2B5EF4-FFF2-40B4-BE49-F238E27FC236}">
                    <a16:creationId xmlns:a16="http://schemas.microsoft.com/office/drawing/2014/main" id="{E7A940C1-467A-970C-6190-0E8A5576FF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27" y="1212"/>
                <a:ext cx="196" cy="248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95">
                <a:extLst>
                  <a:ext uri="{FF2B5EF4-FFF2-40B4-BE49-F238E27FC236}">
                    <a16:creationId xmlns:a16="http://schemas.microsoft.com/office/drawing/2014/main" id="{E15867EE-C420-321E-C192-9F9B9CE4A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27" y="1212"/>
                <a:ext cx="196" cy="248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96">
                <a:extLst>
                  <a:ext uri="{FF2B5EF4-FFF2-40B4-BE49-F238E27FC236}">
                    <a16:creationId xmlns:a16="http://schemas.microsoft.com/office/drawing/2014/main" id="{3002FAF5-54A1-90D1-4F09-D67FBB262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00" y="1550"/>
                <a:ext cx="27" cy="78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97">
                <a:extLst>
                  <a:ext uri="{FF2B5EF4-FFF2-40B4-BE49-F238E27FC236}">
                    <a16:creationId xmlns:a16="http://schemas.microsoft.com/office/drawing/2014/main" id="{500CE87E-3390-4AA9-060A-B5106638C1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00" y="1550"/>
                <a:ext cx="27" cy="78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98">
                <a:extLst>
                  <a:ext uri="{FF2B5EF4-FFF2-40B4-BE49-F238E27FC236}">
                    <a16:creationId xmlns:a16="http://schemas.microsoft.com/office/drawing/2014/main" id="{B421855A-6DE9-A367-F416-682ADCDAA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3" y="995"/>
                <a:ext cx="66" cy="106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99">
                <a:extLst>
                  <a:ext uri="{FF2B5EF4-FFF2-40B4-BE49-F238E27FC236}">
                    <a16:creationId xmlns:a16="http://schemas.microsoft.com/office/drawing/2014/main" id="{E219875E-A7D0-6FB5-FA4E-B743BD1DAF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3" y="995"/>
                <a:ext cx="66" cy="106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00">
                <a:extLst>
                  <a:ext uri="{FF2B5EF4-FFF2-40B4-BE49-F238E27FC236}">
                    <a16:creationId xmlns:a16="http://schemas.microsoft.com/office/drawing/2014/main" id="{A2C2E9C2-7AE1-2D7C-0B41-24CDCD398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6" y="1444"/>
                <a:ext cx="175" cy="181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01">
                <a:extLst>
                  <a:ext uri="{FF2B5EF4-FFF2-40B4-BE49-F238E27FC236}">
                    <a16:creationId xmlns:a16="http://schemas.microsoft.com/office/drawing/2014/main" id="{1AA2C65C-1C1A-B64A-B850-8C432BC24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6" y="1444"/>
                <a:ext cx="175" cy="181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02">
                <a:extLst>
                  <a:ext uri="{FF2B5EF4-FFF2-40B4-BE49-F238E27FC236}">
                    <a16:creationId xmlns:a16="http://schemas.microsoft.com/office/drawing/2014/main" id="{B6686019-A1B4-9A81-D23C-773845D5E8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1" y="1385"/>
                <a:ext cx="333" cy="338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203">
                <a:extLst>
                  <a:ext uri="{FF2B5EF4-FFF2-40B4-BE49-F238E27FC236}">
                    <a16:creationId xmlns:a16="http://schemas.microsoft.com/office/drawing/2014/main" id="{C3053F0F-94A3-46CC-DF04-00E5E433B7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1" y="1385"/>
                <a:ext cx="333" cy="338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bg1">
                    <a:lumMod val="85000"/>
                    <a:lumOff val="1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204">
                <a:extLst>
                  <a:ext uri="{FF2B5EF4-FFF2-40B4-BE49-F238E27FC236}">
                    <a16:creationId xmlns:a16="http://schemas.microsoft.com/office/drawing/2014/main" id="{D67E0CDC-8321-CD1A-A166-CD2214E6AB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21" y="2131"/>
                <a:ext cx="769" cy="363"/>
              </a:xfrm>
              <a:custGeom>
                <a:avLst/>
                <a:gdLst>
                  <a:gd name="T0" fmla="*/ 21 w 392"/>
                  <a:gd name="T1" fmla="*/ 30 h 185"/>
                  <a:gd name="T2" fmla="*/ 42 w 392"/>
                  <a:gd name="T3" fmla="*/ 67 h 185"/>
                  <a:gd name="T4" fmla="*/ 73 w 392"/>
                  <a:gd name="T5" fmla="*/ 116 h 185"/>
                  <a:gd name="T6" fmla="*/ 93 w 392"/>
                  <a:gd name="T7" fmla="*/ 97 h 185"/>
                  <a:gd name="T8" fmla="*/ 73 w 392"/>
                  <a:gd name="T9" fmla="*/ 74 h 185"/>
                  <a:gd name="T10" fmla="*/ 65 w 392"/>
                  <a:gd name="T11" fmla="*/ 54 h 185"/>
                  <a:gd name="T12" fmla="*/ 47 w 392"/>
                  <a:gd name="T13" fmla="*/ 31 h 185"/>
                  <a:gd name="T14" fmla="*/ 7 w 392"/>
                  <a:gd name="T15" fmla="*/ 32 h 185"/>
                  <a:gd name="T16" fmla="*/ 279 w 392"/>
                  <a:gd name="T17" fmla="*/ 55 h 185"/>
                  <a:gd name="T18" fmla="*/ 286 w 392"/>
                  <a:gd name="T19" fmla="*/ 62 h 185"/>
                  <a:gd name="T20" fmla="*/ 282 w 392"/>
                  <a:gd name="T21" fmla="*/ 43 h 185"/>
                  <a:gd name="T22" fmla="*/ 63 w 392"/>
                  <a:gd name="T23" fmla="*/ 45 h 185"/>
                  <a:gd name="T24" fmla="*/ 254 w 392"/>
                  <a:gd name="T25" fmla="*/ 47 h 185"/>
                  <a:gd name="T26" fmla="*/ 214 w 392"/>
                  <a:gd name="T27" fmla="*/ 54 h 185"/>
                  <a:gd name="T28" fmla="*/ 209 w 392"/>
                  <a:gd name="T29" fmla="*/ 105 h 185"/>
                  <a:gd name="T30" fmla="*/ 217 w 392"/>
                  <a:gd name="T31" fmla="*/ 100 h 185"/>
                  <a:gd name="T32" fmla="*/ 236 w 392"/>
                  <a:gd name="T33" fmla="*/ 107 h 185"/>
                  <a:gd name="T34" fmla="*/ 226 w 392"/>
                  <a:gd name="T35" fmla="*/ 74 h 185"/>
                  <a:gd name="T36" fmla="*/ 237 w 392"/>
                  <a:gd name="T37" fmla="*/ 60 h 185"/>
                  <a:gd name="T38" fmla="*/ 81 w 392"/>
                  <a:gd name="T39" fmla="*/ 51 h 185"/>
                  <a:gd name="T40" fmla="*/ 32 w 392"/>
                  <a:gd name="T41" fmla="*/ 77 h 185"/>
                  <a:gd name="T42" fmla="*/ 304 w 392"/>
                  <a:gd name="T43" fmla="*/ 80 h 185"/>
                  <a:gd name="T44" fmla="*/ 241 w 392"/>
                  <a:gd name="T45" fmla="*/ 85 h 185"/>
                  <a:gd name="T46" fmla="*/ 96 w 392"/>
                  <a:gd name="T47" fmla="*/ 86 h 185"/>
                  <a:gd name="T48" fmla="*/ 249 w 392"/>
                  <a:gd name="T49" fmla="*/ 87 h 185"/>
                  <a:gd name="T50" fmla="*/ 282 w 392"/>
                  <a:gd name="T51" fmla="*/ 98 h 185"/>
                  <a:gd name="T52" fmla="*/ 291 w 392"/>
                  <a:gd name="T53" fmla="*/ 97 h 185"/>
                  <a:gd name="T54" fmla="*/ 241 w 392"/>
                  <a:gd name="T55" fmla="*/ 113 h 185"/>
                  <a:gd name="T56" fmla="*/ 241 w 392"/>
                  <a:gd name="T57" fmla="*/ 113 h 185"/>
                  <a:gd name="T58" fmla="*/ 121 w 392"/>
                  <a:gd name="T59" fmla="*/ 145 h 185"/>
                  <a:gd name="T60" fmla="*/ 168 w 392"/>
                  <a:gd name="T61" fmla="*/ 151 h 185"/>
                  <a:gd name="T62" fmla="*/ 134 w 392"/>
                  <a:gd name="T63" fmla="*/ 128 h 185"/>
                  <a:gd name="T64" fmla="*/ 335 w 392"/>
                  <a:gd name="T65" fmla="*/ 127 h 185"/>
                  <a:gd name="T66" fmla="*/ 156 w 392"/>
                  <a:gd name="T67" fmla="*/ 136 h 185"/>
                  <a:gd name="T68" fmla="*/ 309 w 392"/>
                  <a:gd name="T69" fmla="*/ 147 h 185"/>
                  <a:gd name="T70" fmla="*/ 271 w 392"/>
                  <a:gd name="T71" fmla="*/ 155 h 185"/>
                  <a:gd name="T72" fmla="*/ 189 w 392"/>
                  <a:gd name="T73" fmla="*/ 158 h 185"/>
                  <a:gd name="T74" fmla="*/ 283 w 392"/>
                  <a:gd name="T75" fmla="*/ 157 h 185"/>
                  <a:gd name="T76" fmla="*/ 231 w 392"/>
                  <a:gd name="T77" fmla="*/ 159 h 185"/>
                  <a:gd name="T78" fmla="*/ 243 w 392"/>
                  <a:gd name="T79" fmla="*/ 159 h 185"/>
                  <a:gd name="T80" fmla="*/ 249 w 392"/>
                  <a:gd name="T81" fmla="*/ 170 h 185"/>
                  <a:gd name="T82" fmla="*/ 259 w 392"/>
                  <a:gd name="T83" fmla="*/ 171 h 185"/>
                  <a:gd name="T84" fmla="*/ 219 w 392"/>
                  <a:gd name="T85" fmla="*/ 174 h 185"/>
                  <a:gd name="T86" fmla="*/ 126 w 392"/>
                  <a:gd name="T87" fmla="*/ 42 h 185"/>
                  <a:gd name="T88" fmla="*/ 124 w 392"/>
                  <a:gd name="T89" fmla="*/ 75 h 185"/>
                  <a:gd name="T90" fmla="*/ 146 w 392"/>
                  <a:gd name="T91" fmla="*/ 97 h 185"/>
                  <a:gd name="T92" fmla="*/ 172 w 392"/>
                  <a:gd name="T93" fmla="*/ 103 h 185"/>
                  <a:gd name="T94" fmla="*/ 203 w 392"/>
                  <a:gd name="T95" fmla="*/ 52 h 185"/>
                  <a:gd name="T96" fmla="*/ 180 w 392"/>
                  <a:gd name="T97" fmla="*/ 21 h 185"/>
                  <a:gd name="T98" fmla="*/ 156 w 392"/>
                  <a:gd name="T99" fmla="*/ 51 h 185"/>
                  <a:gd name="T100" fmla="*/ 314 w 392"/>
                  <a:gd name="T101" fmla="*/ 75 h 185"/>
                  <a:gd name="T102" fmla="*/ 325 w 392"/>
                  <a:gd name="T103" fmla="*/ 92 h 185"/>
                  <a:gd name="T104" fmla="*/ 329 w 392"/>
                  <a:gd name="T105" fmla="*/ 102 h 185"/>
                  <a:gd name="T106" fmla="*/ 368 w 392"/>
                  <a:gd name="T107" fmla="*/ 122 h 185"/>
                  <a:gd name="T108" fmla="*/ 373 w 392"/>
                  <a:gd name="T109" fmla="*/ 155 h 185"/>
                  <a:gd name="T110" fmla="*/ 392 w 392"/>
                  <a:gd name="T111" fmla="*/ 134 h 185"/>
                  <a:gd name="T112" fmla="*/ 348 w 392"/>
                  <a:gd name="T113" fmla="*/ 99 h 185"/>
                  <a:gd name="T114" fmla="*/ 331 w 392"/>
                  <a:gd name="T115" fmla="*/ 7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2" h="185">
                    <a:moveTo>
                      <a:pt x="11" y="4"/>
                    </a:moveTo>
                    <a:cubicBezTo>
                      <a:pt x="10" y="4"/>
                      <a:pt x="9" y="2"/>
                      <a:pt x="8" y="1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0" y="5"/>
                      <a:pt x="1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11"/>
                      <a:pt x="4" y="15"/>
                      <a:pt x="7" y="17"/>
                    </a:cubicBezTo>
                    <a:cubicBezTo>
                      <a:pt x="8" y="17"/>
                      <a:pt x="9" y="17"/>
                      <a:pt x="9" y="18"/>
                    </a:cubicBezTo>
                    <a:cubicBezTo>
                      <a:pt x="11" y="19"/>
                      <a:pt x="11" y="21"/>
                      <a:pt x="12" y="22"/>
                    </a:cubicBezTo>
                    <a:cubicBezTo>
                      <a:pt x="13" y="23"/>
                      <a:pt x="15" y="23"/>
                      <a:pt x="16" y="24"/>
                    </a:cubicBezTo>
                    <a:cubicBezTo>
                      <a:pt x="17" y="25"/>
                      <a:pt x="16" y="26"/>
                      <a:pt x="17" y="27"/>
                    </a:cubicBezTo>
                    <a:cubicBezTo>
                      <a:pt x="18" y="28"/>
                      <a:pt x="20" y="29"/>
                      <a:pt x="21" y="30"/>
                    </a:cubicBezTo>
                    <a:cubicBezTo>
                      <a:pt x="21" y="31"/>
                      <a:pt x="21" y="32"/>
                      <a:pt x="21" y="33"/>
                    </a:cubicBezTo>
                    <a:cubicBezTo>
                      <a:pt x="22" y="33"/>
                      <a:pt x="23" y="34"/>
                      <a:pt x="23" y="34"/>
                    </a:cubicBezTo>
                    <a:cubicBezTo>
                      <a:pt x="24" y="36"/>
                      <a:pt x="24" y="37"/>
                      <a:pt x="24" y="40"/>
                    </a:cubicBezTo>
                    <a:cubicBezTo>
                      <a:pt x="26" y="40"/>
                      <a:pt x="28" y="40"/>
                      <a:pt x="29" y="41"/>
                    </a:cubicBezTo>
                    <a:cubicBezTo>
                      <a:pt x="30" y="41"/>
                      <a:pt x="31" y="43"/>
                      <a:pt x="31" y="44"/>
                    </a:cubicBezTo>
                    <a:cubicBezTo>
                      <a:pt x="32" y="44"/>
                      <a:pt x="33" y="43"/>
                      <a:pt x="33" y="44"/>
                    </a:cubicBezTo>
                    <a:cubicBezTo>
                      <a:pt x="34" y="46"/>
                      <a:pt x="33" y="49"/>
                      <a:pt x="33" y="52"/>
                    </a:cubicBezTo>
                    <a:cubicBezTo>
                      <a:pt x="34" y="53"/>
                      <a:pt x="36" y="56"/>
                      <a:pt x="36" y="57"/>
                    </a:cubicBezTo>
                    <a:cubicBezTo>
                      <a:pt x="36" y="58"/>
                      <a:pt x="36" y="59"/>
                      <a:pt x="36" y="60"/>
                    </a:cubicBezTo>
                    <a:cubicBezTo>
                      <a:pt x="37" y="61"/>
                      <a:pt x="39" y="61"/>
                      <a:pt x="39" y="62"/>
                    </a:cubicBezTo>
                    <a:cubicBezTo>
                      <a:pt x="41" y="63"/>
                      <a:pt x="41" y="65"/>
                      <a:pt x="42" y="67"/>
                    </a:cubicBezTo>
                    <a:cubicBezTo>
                      <a:pt x="43" y="68"/>
                      <a:pt x="46" y="69"/>
                      <a:pt x="47" y="70"/>
                    </a:cubicBezTo>
                    <a:cubicBezTo>
                      <a:pt x="48" y="72"/>
                      <a:pt x="51" y="81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4" y="84"/>
                      <a:pt x="53" y="86"/>
                      <a:pt x="53" y="87"/>
                    </a:cubicBezTo>
                    <a:cubicBezTo>
                      <a:pt x="53" y="88"/>
                      <a:pt x="55" y="88"/>
                      <a:pt x="55" y="89"/>
                    </a:cubicBezTo>
                    <a:cubicBezTo>
                      <a:pt x="56" y="91"/>
                      <a:pt x="58" y="97"/>
                      <a:pt x="59" y="98"/>
                    </a:cubicBezTo>
                    <a:cubicBezTo>
                      <a:pt x="59" y="98"/>
                      <a:pt x="61" y="99"/>
                      <a:pt x="61" y="99"/>
                    </a:cubicBezTo>
                    <a:cubicBezTo>
                      <a:pt x="63" y="102"/>
                      <a:pt x="63" y="105"/>
                      <a:pt x="64" y="108"/>
                    </a:cubicBezTo>
                    <a:cubicBezTo>
                      <a:pt x="64" y="109"/>
                      <a:pt x="66" y="111"/>
                      <a:pt x="67" y="112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14"/>
                      <a:pt x="72" y="115"/>
                      <a:pt x="73" y="116"/>
                    </a:cubicBezTo>
                    <a:cubicBezTo>
                      <a:pt x="73" y="116"/>
                      <a:pt x="75" y="116"/>
                      <a:pt x="75" y="117"/>
                    </a:cubicBezTo>
                    <a:cubicBezTo>
                      <a:pt x="76" y="117"/>
                      <a:pt x="79" y="121"/>
                      <a:pt x="80" y="122"/>
                    </a:cubicBezTo>
                    <a:cubicBezTo>
                      <a:pt x="81" y="123"/>
                      <a:pt x="83" y="123"/>
                      <a:pt x="85" y="123"/>
                    </a:cubicBezTo>
                    <a:cubicBezTo>
                      <a:pt x="84" y="122"/>
                      <a:pt x="84" y="120"/>
                      <a:pt x="83" y="120"/>
                    </a:cubicBezTo>
                    <a:cubicBezTo>
                      <a:pt x="82" y="120"/>
                      <a:pt x="83" y="119"/>
                      <a:pt x="85" y="119"/>
                    </a:cubicBezTo>
                    <a:cubicBezTo>
                      <a:pt x="85" y="120"/>
                      <a:pt x="87" y="122"/>
                      <a:pt x="89" y="121"/>
                    </a:cubicBezTo>
                    <a:cubicBezTo>
                      <a:pt x="90" y="121"/>
                      <a:pt x="89" y="120"/>
                      <a:pt x="90" y="119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92" y="120"/>
                      <a:pt x="93" y="120"/>
                      <a:pt x="94" y="120"/>
                    </a:cubicBezTo>
                    <a:cubicBezTo>
                      <a:pt x="92" y="119"/>
                      <a:pt x="95" y="101"/>
                      <a:pt x="96" y="98"/>
                    </a:cubicBezTo>
                    <a:cubicBezTo>
                      <a:pt x="95" y="97"/>
                      <a:pt x="94" y="97"/>
                      <a:pt x="93" y="97"/>
                    </a:cubicBezTo>
                    <a:cubicBezTo>
                      <a:pt x="92" y="96"/>
                      <a:pt x="91" y="91"/>
                      <a:pt x="91" y="89"/>
                    </a:cubicBezTo>
                    <a:cubicBezTo>
                      <a:pt x="89" y="90"/>
                      <a:pt x="87" y="89"/>
                      <a:pt x="87" y="89"/>
                    </a:cubicBezTo>
                    <a:cubicBezTo>
                      <a:pt x="86" y="89"/>
                      <a:pt x="85" y="88"/>
                      <a:pt x="85" y="88"/>
                    </a:cubicBezTo>
                    <a:cubicBezTo>
                      <a:pt x="85" y="87"/>
                      <a:pt x="86" y="87"/>
                      <a:pt x="85" y="85"/>
                    </a:cubicBezTo>
                    <a:cubicBezTo>
                      <a:pt x="85" y="85"/>
                      <a:pt x="82" y="84"/>
                      <a:pt x="82" y="83"/>
                    </a:cubicBezTo>
                    <a:cubicBezTo>
                      <a:pt x="82" y="82"/>
                      <a:pt x="82" y="77"/>
                      <a:pt x="83" y="76"/>
                    </a:cubicBezTo>
                    <a:cubicBezTo>
                      <a:pt x="81" y="76"/>
                      <a:pt x="80" y="76"/>
                      <a:pt x="79" y="76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7" y="75"/>
                      <a:pt x="77" y="76"/>
                      <a:pt x="76" y="76"/>
                    </a:cubicBezTo>
                    <a:cubicBezTo>
                      <a:pt x="76" y="76"/>
                      <a:pt x="74" y="74"/>
                      <a:pt x="73" y="74"/>
                    </a:cubicBezTo>
                    <a:cubicBezTo>
                      <a:pt x="73" y="73"/>
                      <a:pt x="73" y="70"/>
                      <a:pt x="73" y="69"/>
                    </a:cubicBezTo>
                    <a:cubicBezTo>
                      <a:pt x="73" y="68"/>
                      <a:pt x="76" y="67"/>
                      <a:pt x="76" y="66"/>
                    </a:cubicBezTo>
                    <a:cubicBezTo>
                      <a:pt x="76" y="66"/>
                      <a:pt x="76" y="64"/>
                      <a:pt x="76" y="64"/>
                    </a:cubicBezTo>
                    <a:cubicBezTo>
                      <a:pt x="76" y="64"/>
                      <a:pt x="73" y="59"/>
                      <a:pt x="73" y="59"/>
                    </a:cubicBezTo>
                    <a:cubicBezTo>
                      <a:pt x="72" y="58"/>
                      <a:pt x="73" y="57"/>
                      <a:pt x="73" y="56"/>
                    </a:cubicBezTo>
                    <a:cubicBezTo>
                      <a:pt x="71" y="55"/>
                      <a:pt x="70" y="56"/>
                      <a:pt x="69" y="56"/>
                    </a:cubicBezTo>
                    <a:cubicBezTo>
                      <a:pt x="69" y="54"/>
                      <a:pt x="69" y="54"/>
                      <a:pt x="70" y="52"/>
                    </a:cubicBezTo>
                    <a:cubicBezTo>
                      <a:pt x="70" y="52"/>
                      <a:pt x="69" y="51"/>
                      <a:pt x="69" y="51"/>
                    </a:cubicBezTo>
                    <a:cubicBezTo>
                      <a:pt x="68" y="53"/>
                      <a:pt x="68" y="53"/>
                      <a:pt x="67" y="55"/>
                    </a:cubicBezTo>
                    <a:cubicBezTo>
                      <a:pt x="67" y="55"/>
                      <a:pt x="65" y="55"/>
                      <a:pt x="65" y="55"/>
                    </a:cubicBezTo>
                    <a:cubicBezTo>
                      <a:pt x="65" y="55"/>
                      <a:pt x="65" y="54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1" y="52"/>
                      <a:pt x="62" y="50"/>
                      <a:pt x="61" y="48"/>
                    </a:cubicBezTo>
                    <a:cubicBezTo>
                      <a:pt x="60" y="47"/>
                      <a:pt x="58" y="46"/>
                      <a:pt x="57" y="45"/>
                    </a:cubicBezTo>
                    <a:cubicBezTo>
                      <a:pt x="55" y="43"/>
                      <a:pt x="55" y="41"/>
                      <a:pt x="55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4" y="41"/>
                      <a:pt x="49" y="42"/>
                      <a:pt x="51" y="41"/>
                    </a:cubicBezTo>
                    <a:cubicBezTo>
                      <a:pt x="51" y="41"/>
                      <a:pt x="50" y="41"/>
                      <a:pt x="50" y="40"/>
                    </a:cubicBezTo>
                    <a:cubicBezTo>
                      <a:pt x="49" y="39"/>
                      <a:pt x="49" y="37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7" y="32"/>
                      <a:pt x="47" y="31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41" y="26"/>
                      <a:pt x="36" y="23"/>
                      <a:pt x="35" y="22"/>
                    </a:cubicBezTo>
                    <a:cubicBezTo>
                      <a:pt x="34" y="21"/>
                      <a:pt x="35" y="19"/>
                      <a:pt x="34" y="18"/>
                    </a:cubicBezTo>
                    <a:cubicBezTo>
                      <a:pt x="34" y="18"/>
                      <a:pt x="32" y="18"/>
                      <a:pt x="31" y="17"/>
                    </a:cubicBezTo>
                    <a:cubicBezTo>
                      <a:pt x="30" y="16"/>
                      <a:pt x="31" y="13"/>
                      <a:pt x="29" y="13"/>
                    </a:cubicBezTo>
                    <a:cubicBezTo>
                      <a:pt x="29" y="13"/>
                      <a:pt x="27" y="13"/>
                      <a:pt x="27" y="13"/>
                    </a:cubicBezTo>
                    <a:cubicBezTo>
                      <a:pt x="26" y="13"/>
                      <a:pt x="27" y="11"/>
                      <a:pt x="27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2"/>
                      <a:pt x="14" y="5"/>
                      <a:pt x="11" y="4"/>
                    </a:cubicBezTo>
                    <a:close/>
                    <a:moveTo>
                      <a:pt x="7" y="32"/>
                    </a:moveTo>
                    <a:cubicBezTo>
                      <a:pt x="9" y="35"/>
                      <a:pt x="11" y="38"/>
                      <a:pt x="8" y="32"/>
                    </a:cubicBezTo>
                    <a:lnTo>
                      <a:pt x="7" y="32"/>
                    </a:lnTo>
                    <a:close/>
                    <a:moveTo>
                      <a:pt x="285" y="35"/>
                    </a:moveTo>
                    <a:cubicBezTo>
                      <a:pt x="285" y="38"/>
                      <a:pt x="285" y="40"/>
                      <a:pt x="286" y="42"/>
                    </a:cubicBezTo>
                    <a:cubicBezTo>
                      <a:pt x="286" y="42"/>
                      <a:pt x="288" y="42"/>
                      <a:pt x="289" y="42"/>
                    </a:cubicBezTo>
                    <a:cubicBezTo>
                      <a:pt x="289" y="42"/>
                      <a:pt x="290" y="41"/>
                      <a:pt x="289" y="41"/>
                    </a:cubicBezTo>
                    <a:cubicBezTo>
                      <a:pt x="289" y="41"/>
                      <a:pt x="289" y="38"/>
                      <a:pt x="289" y="38"/>
                    </a:cubicBezTo>
                    <a:cubicBezTo>
                      <a:pt x="287" y="36"/>
                      <a:pt x="286" y="36"/>
                      <a:pt x="285" y="35"/>
                    </a:cubicBezTo>
                    <a:close/>
                    <a:moveTo>
                      <a:pt x="280" y="39"/>
                    </a:moveTo>
                    <a:cubicBezTo>
                      <a:pt x="277" y="43"/>
                      <a:pt x="277" y="47"/>
                      <a:pt x="275" y="52"/>
                    </a:cubicBezTo>
                    <a:cubicBezTo>
                      <a:pt x="276" y="53"/>
                      <a:pt x="278" y="54"/>
                      <a:pt x="279" y="55"/>
                    </a:cubicBezTo>
                    <a:cubicBezTo>
                      <a:pt x="279" y="57"/>
                      <a:pt x="278" y="56"/>
                      <a:pt x="277" y="57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77" y="58"/>
                      <a:pt x="279" y="62"/>
                      <a:pt x="277" y="63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77" y="65"/>
                      <a:pt x="279" y="67"/>
                      <a:pt x="280" y="68"/>
                    </a:cubicBezTo>
                    <a:cubicBezTo>
                      <a:pt x="281" y="69"/>
                      <a:pt x="281" y="70"/>
                      <a:pt x="283" y="70"/>
                    </a:cubicBezTo>
                    <a:cubicBezTo>
                      <a:pt x="285" y="71"/>
                      <a:pt x="279" y="66"/>
                      <a:pt x="279" y="66"/>
                    </a:cubicBezTo>
                    <a:cubicBezTo>
                      <a:pt x="279" y="64"/>
                      <a:pt x="279" y="62"/>
                      <a:pt x="279" y="61"/>
                    </a:cubicBezTo>
                    <a:cubicBezTo>
                      <a:pt x="279" y="61"/>
                      <a:pt x="283" y="58"/>
                      <a:pt x="282" y="59"/>
                    </a:cubicBezTo>
                    <a:cubicBezTo>
                      <a:pt x="283" y="59"/>
                      <a:pt x="283" y="59"/>
                      <a:pt x="284" y="59"/>
                    </a:cubicBezTo>
                    <a:cubicBezTo>
                      <a:pt x="285" y="59"/>
                      <a:pt x="285" y="61"/>
                      <a:pt x="286" y="62"/>
                    </a:cubicBezTo>
                    <a:cubicBezTo>
                      <a:pt x="287" y="62"/>
                      <a:pt x="287" y="61"/>
                      <a:pt x="288" y="62"/>
                    </a:cubicBezTo>
                    <a:cubicBezTo>
                      <a:pt x="287" y="60"/>
                      <a:pt x="287" y="58"/>
                      <a:pt x="287" y="56"/>
                    </a:cubicBezTo>
                    <a:cubicBezTo>
                      <a:pt x="286" y="56"/>
                      <a:pt x="284" y="57"/>
                      <a:pt x="283" y="56"/>
                    </a:cubicBezTo>
                    <a:cubicBezTo>
                      <a:pt x="285" y="55"/>
                      <a:pt x="286" y="53"/>
                      <a:pt x="288" y="52"/>
                    </a:cubicBezTo>
                    <a:cubicBezTo>
                      <a:pt x="286" y="51"/>
                      <a:pt x="289" y="51"/>
                      <a:pt x="286" y="50"/>
                    </a:cubicBezTo>
                    <a:cubicBezTo>
                      <a:pt x="286" y="49"/>
                      <a:pt x="286" y="49"/>
                      <a:pt x="286" y="49"/>
                    </a:cubicBezTo>
                    <a:cubicBezTo>
                      <a:pt x="285" y="50"/>
                      <a:pt x="283" y="51"/>
                      <a:pt x="283" y="52"/>
                    </a:cubicBezTo>
                    <a:cubicBezTo>
                      <a:pt x="282" y="52"/>
                      <a:pt x="283" y="53"/>
                      <a:pt x="283" y="54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2" y="50"/>
                      <a:pt x="283" y="46"/>
                      <a:pt x="281" y="45"/>
                    </a:cubicBezTo>
                    <a:cubicBezTo>
                      <a:pt x="281" y="45"/>
                      <a:pt x="282" y="42"/>
                      <a:pt x="282" y="43"/>
                    </a:cubicBezTo>
                    <a:cubicBezTo>
                      <a:pt x="283" y="42"/>
                      <a:pt x="283" y="42"/>
                      <a:pt x="283" y="42"/>
                    </a:cubicBezTo>
                    <a:cubicBezTo>
                      <a:pt x="282" y="41"/>
                      <a:pt x="282" y="41"/>
                      <a:pt x="282" y="40"/>
                    </a:cubicBezTo>
                    <a:lnTo>
                      <a:pt x="280" y="39"/>
                    </a:lnTo>
                    <a:close/>
                    <a:moveTo>
                      <a:pt x="57" y="41"/>
                    </a:moveTo>
                    <a:cubicBezTo>
                      <a:pt x="57" y="41"/>
                      <a:pt x="57" y="43"/>
                      <a:pt x="57" y="43"/>
                    </a:cubicBezTo>
                    <a:cubicBezTo>
                      <a:pt x="58" y="43"/>
                      <a:pt x="58" y="43"/>
                      <a:pt x="59" y="44"/>
                    </a:cubicBezTo>
                    <a:cubicBezTo>
                      <a:pt x="58" y="42"/>
                      <a:pt x="60" y="41"/>
                      <a:pt x="57" y="41"/>
                    </a:cubicBezTo>
                    <a:close/>
                    <a:moveTo>
                      <a:pt x="63" y="45"/>
                    </a:moveTo>
                    <a:cubicBezTo>
                      <a:pt x="63" y="45"/>
                      <a:pt x="63" y="47"/>
                      <a:pt x="63" y="47"/>
                    </a:cubicBezTo>
                    <a:cubicBezTo>
                      <a:pt x="64" y="47"/>
                      <a:pt x="64" y="47"/>
                      <a:pt x="65" y="48"/>
                    </a:cubicBezTo>
                    <a:cubicBezTo>
                      <a:pt x="68" y="48"/>
                      <a:pt x="63" y="45"/>
                      <a:pt x="63" y="45"/>
                    </a:cubicBezTo>
                    <a:close/>
                    <a:moveTo>
                      <a:pt x="19" y="46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9"/>
                      <a:pt x="21" y="49"/>
                      <a:pt x="21" y="50"/>
                    </a:cubicBezTo>
                    <a:cubicBezTo>
                      <a:pt x="22" y="50"/>
                      <a:pt x="24" y="54"/>
                      <a:pt x="25" y="55"/>
                    </a:cubicBezTo>
                    <a:cubicBezTo>
                      <a:pt x="26" y="55"/>
                      <a:pt x="26" y="52"/>
                      <a:pt x="25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3" y="50"/>
                      <a:pt x="23" y="48"/>
                      <a:pt x="22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0" y="47"/>
                      <a:pt x="19" y="46"/>
                    </a:cubicBezTo>
                    <a:close/>
                    <a:moveTo>
                      <a:pt x="254" y="47"/>
                    </a:moveTo>
                    <a:cubicBezTo>
                      <a:pt x="254" y="47"/>
                      <a:pt x="254" y="49"/>
                      <a:pt x="253" y="50"/>
                    </a:cubicBezTo>
                    <a:cubicBezTo>
                      <a:pt x="253" y="50"/>
                      <a:pt x="251" y="50"/>
                      <a:pt x="251" y="50"/>
                    </a:cubicBezTo>
                    <a:cubicBezTo>
                      <a:pt x="251" y="50"/>
                      <a:pt x="251" y="52"/>
                      <a:pt x="251" y="52"/>
                    </a:cubicBezTo>
                    <a:cubicBezTo>
                      <a:pt x="249" y="53"/>
                      <a:pt x="246" y="55"/>
                      <a:pt x="245" y="55"/>
                    </a:cubicBezTo>
                    <a:cubicBezTo>
                      <a:pt x="239" y="56"/>
                      <a:pt x="234" y="55"/>
                      <a:pt x="228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6" y="53"/>
                      <a:pt x="227" y="55"/>
                      <a:pt x="225" y="54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1" y="51"/>
                      <a:pt x="218" y="53"/>
                      <a:pt x="216" y="54"/>
                    </a:cubicBezTo>
                    <a:cubicBezTo>
                      <a:pt x="216" y="55"/>
                      <a:pt x="216" y="55"/>
                      <a:pt x="216" y="55"/>
                    </a:cubicBezTo>
                    <a:cubicBezTo>
                      <a:pt x="215" y="55"/>
                      <a:pt x="215" y="54"/>
                      <a:pt x="214" y="54"/>
                    </a:cubicBezTo>
                    <a:cubicBezTo>
                      <a:pt x="213" y="56"/>
                      <a:pt x="212" y="57"/>
                      <a:pt x="211" y="58"/>
                    </a:cubicBezTo>
                    <a:cubicBezTo>
                      <a:pt x="212" y="58"/>
                      <a:pt x="210" y="60"/>
                      <a:pt x="210" y="60"/>
                    </a:cubicBezTo>
                    <a:cubicBezTo>
                      <a:pt x="210" y="61"/>
                      <a:pt x="211" y="62"/>
                      <a:pt x="211" y="62"/>
                    </a:cubicBezTo>
                    <a:cubicBezTo>
                      <a:pt x="211" y="66"/>
                      <a:pt x="211" y="72"/>
                      <a:pt x="209" y="75"/>
                    </a:cubicBezTo>
                    <a:cubicBezTo>
                      <a:pt x="208" y="75"/>
                      <a:pt x="208" y="75"/>
                      <a:pt x="208" y="75"/>
                    </a:cubicBezTo>
                    <a:cubicBezTo>
                      <a:pt x="207" y="78"/>
                      <a:pt x="207" y="81"/>
                      <a:pt x="207" y="86"/>
                    </a:cubicBezTo>
                    <a:cubicBezTo>
                      <a:pt x="207" y="87"/>
                      <a:pt x="206" y="91"/>
                      <a:pt x="205" y="91"/>
                    </a:cubicBezTo>
                    <a:cubicBezTo>
                      <a:pt x="204" y="92"/>
                      <a:pt x="204" y="92"/>
                      <a:pt x="204" y="92"/>
                    </a:cubicBezTo>
                    <a:cubicBezTo>
                      <a:pt x="203" y="96"/>
                      <a:pt x="204" y="99"/>
                      <a:pt x="204" y="103"/>
                    </a:cubicBezTo>
                    <a:cubicBezTo>
                      <a:pt x="205" y="103"/>
                      <a:pt x="207" y="103"/>
                      <a:pt x="208" y="103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8" y="106"/>
                      <a:pt x="208" y="107"/>
                    </a:cubicBezTo>
                    <a:cubicBezTo>
                      <a:pt x="209" y="109"/>
                      <a:pt x="209" y="109"/>
                      <a:pt x="209" y="109"/>
                    </a:cubicBezTo>
                    <a:cubicBezTo>
                      <a:pt x="209" y="111"/>
                      <a:pt x="206" y="113"/>
                      <a:pt x="206" y="114"/>
                    </a:cubicBezTo>
                    <a:cubicBezTo>
                      <a:pt x="205" y="117"/>
                      <a:pt x="206" y="121"/>
                      <a:pt x="206" y="123"/>
                    </a:cubicBezTo>
                    <a:cubicBezTo>
                      <a:pt x="209" y="123"/>
                      <a:pt x="213" y="123"/>
                      <a:pt x="217" y="123"/>
                    </a:cubicBezTo>
                    <a:cubicBezTo>
                      <a:pt x="216" y="122"/>
                      <a:pt x="217" y="120"/>
                      <a:pt x="217" y="119"/>
                    </a:cubicBezTo>
                    <a:cubicBezTo>
                      <a:pt x="217" y="119"/>
                      <a:pt x="215" y="119"/>
                      <a:pt x="215" y="118"/>
                    </a:cubicBezTo>
                    <a:cubicBezTo>
                      <a:pt x="215" y="118"/>
                      <a:pt x="218" y="115"/>
                      <a:pt x="217" y="115"/>
                    </a:cubicBezTo>
                    <a:cubicBezTo>
                      <a:pt x="217" y="114"/>
                      <a:pt x="215" y="110"/>
                      <a:pt x="215" y="109"/>
                    </a:cubicBezTo>
                    <a:cubicBezTo>
                      <a:pt x="216" y="109"/>
                      <a:pt x="218" y="108"/>
                      <a:pt x="218" y="107"/>
                    </a:cubicBezTo>
                    <a:cubicBezTo>
                      <a:pt x="219" y="105"/>
                      <a:pt x="218" y="102"/>
                      <a:pt x="217" y="100"/>
                    </a:cubicBezTo>
                    <a:cubicBezTo>
                      <a:pt x="220" y="99"/>
                      <a:pt x="221" y="100"/>
                      <a:pt x="223" y="99"/>
                    </a:cubicBezTo>
                    <a:cubicBezTo>
                      <a:pt x="224" y="103"/>
                      <a:pt x="225" y="107"/>
                      <a:pt x="225" y="109"/>
                    </a:cubicBezTo>
                    <a:cubicBezTo>
                      <a:pt x="226" y="112"/>
                      <a:pt x="227" y="114"/>
                      <a:pt x="227" y="118"/>
                    </a:cubicBezTo>
                    <a:cubicBezTo>
                      <a:pt x="228" y="118"/>
                      <a:pt x="230" y="119"/>
                      <a:pt x="232" y="119"/>
                    </a:cubicBezTo>
                    <a:cubicBezTo>
                      <a:pt x="232" y="119"/>
                      <a:pt x="232" y="119"/>
                      <a:pt x="232" y="119"/>
                    </a:cubicBezTo>
                    <a:cubicBezTo>
                      <a:pt x="234" y="117"/>
                      <a:pt x="233" y="116"/>
                      <a:pt x="233" y="115"/>
                    </a:cubicBezTo>
                    <a:cubicBezTo>
                      <a:pt x="233" y="114"/>
                      <a:pt x="233" y="114"/>
                      <a:pt x="233" y="114"/>
                    </a:cubicBezTo>
                    <a:cubicBezTo>
                      <a:pt x="234" y="113"/>
                      <a:pt x="237" y="113"/>
                      <a:pt x="239" y="113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239" y="111"/>
                      <a:pt x="239" y="111"/>
                      <a:pt x="239" y="111"/>
                    </a:cubicBezTo>
                    <a:cubicBezTo>
                      <a:pt x="238" y="110"/>
                      <a:pt x="237" y="108"/>
                      <a:pt x="236" y="107"/>
                    </a:cubicBezTo>
                    <a:cubicBezTo>
                      <a:pt x="234" y="104"/>
                      <a:pt x="235" y="104"/>
                      <a:pt x="235" y="101"/>
                    </a:cubicBezTo>
                    <a:cubicBezTo>
                      <a:pt x="234" y="101"/>
                      <a:pt x="234" y="101"/>
                      <a:pt x="234" y="101"/>
                    </a:cubicBezTo>
                    <a:cubicBezTo>
                      <a:pt x="234" y="101"/>
                      <a:pt x="234" y="99"/>
                      <a:pt x="234" y="99"/>
                    </a:cubicBezTo>
                    <a:cubicBezTo>
                      <a:pt x="233" y="98"/>
                      <a:pt x="231" y="98"/>
                      <a:pt x="230" y="97"/>
                    </a:cubicBezTo>
                    <a:cubicBezTo>
                      <a:pt x="229" y="96"/>
                      <a:pt x="230" y="93"/>
                      <a:pt x="229" y="91"/>
                    </a:cubicBezTo>
                    <a:cubicBezTo>
                      <a:pt x="229" y="91"/>
                      <a:pt x="223" y="89"/>
                      <a:pt x="223" y="89"/>
                    </a:cubicBezTo>
                    <a:cubicBezTo>
                      <a:pt x="224" y="88"/>
                      <a:pt x="224" y="88"/>
                      <a:pt x="225" y="87"/>
                    </a:cubicBezTo>
                    <a:cubicBezTo>
                      <a:pt x="225" y="87"/>
                      <a:pt x="227" y="87"/>
                      <a:pt x="229" y="87"/>
                    </a:cubicBezTo>
                    <a:cubicBezTo>
                      <a:pt x="235" y="84"/>
                      <a:pt x="235" y="79"/>
                      <a:pt x="241" y="78"/>
                    </a:cubicBezTo>
                    <a:cubicBezTo>
                      <a:pt x="242" y="76"/>
                      <a:pt x="241" y="76"/>
                      <a:pt x="242" y="75"/>
                    </a:cubicBezTo>
                    <a:cubicBezTo>
                      <a:pt x="235" y="75"/>
                      <a:pt x="232" y="75"/>
                      <a:pt x="226" y="74"/>
                    </a:cubicBezTo>
                    <a:cubicBezTo>
                      <a:pt x="226" y="75"/>
                      <a:pt x="226" y="76"/>
                      <a:pt x="225" y="77"/>
                    </a:cubicBezTo>
                    <a:cubicBezTo>
                      <a:pt x="225" y="78"/>
                      <a:pt x="223" y="77"/>
                      <a:pt x="222" y="78"/>
                    </a:cubicBezTo>
                    <a:cubicBezTo>
                      <a:pt x="222" y="78"/>
                      <a:pt x="221" y="75"/>
                      <a:pt x="221" y="75"/>
                    </a:cubicBezTo>
                    <a:cubicBezTo>
                      <a:pt x="220" y="74"/>
                      <a:pt x="218" y="75"/>
                      <a:pt x="217" y="74"/>
                    </a:cubicBezTo>
                    <a:cubicBezTo>
                      <a:pt x="217" y="74"/>
                      <a:pt x="216" y="72"/>
                      <a:pt x="216" y="72"/>
                    </a:cubicBezTo>
                    <a:cubicBezTo>
                      <a:pt x="215" y="70"/>
                      <a:pt x="217" y="67"/>
                      <a:pt x="217" y="66"/>
                    </a:cubicBezTo>
                    <a:cubicBezTo>
                      <a:pt x="217" y="63"/>
                      <a:pt x="217" y="62"/>
                      <a:pt x="217" y="60"/>
                    </a:cubicBezTo>
                    <a:cubicBezTo>
                      <a:pt x="219" y="60"/>
                      <a:pt x="219" y="61"/>
                      <a:pt x="220" y="61"/>
                    </a:cubicBezTo>
                    <a:cubicBezTo>
                      <a:pt x="221" y="61"/>
                      <a:pt x="224" y="59"/>
                      <a:pt x="225" y="60"/>
                    </a:cubicBezTo>
                    <a:cubicBezTo>
                      <a:pt x="226" y="60"/>
                      <a:pt x="227" y="61"/>
                      <a:pt x="229" y="61"/>
                    </a:cubicBezTo>
                    <a:cubicBezTo>
                      <a:pt x="230" y="61"/>
                      <a:pt x="235" y="60"/>
                      <a:pt x="237" y="60"/>
                    </a:cubicBezTo>
                    <a:cubicBezTo>
                      <a:pt x="240" y="61"/>
                      <a:pt x="244" y="63"/>
                      <a:pt x="248" y="62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9" y="60"/>
                      <a:pt x="250" y="61"/>
                      <a:pt x="251" y="60"/>
                    </a:cubicBezTo>
                    <a:cubicBezTo>
                      <a:pt x="252" y="59"/>
                      <a:pt x="252" y="56"/>
                      <a:pt x="253" y="55"/>
                    </a:cubicBezTo>
                    <a:cubicBezTo>
                      <a:pt x="254" y="54"/>
                      <a:pt x="255" y="54"/>
                      <a:pt x="255" y="54"/>
                    </a:cubicBezTo>
                    <a:cubicBezTo>
                      <a:pt x="257" y="53"/>
                      <a:pt x="257" y="53"/>
                      <a:pt x="257" y="53"/>
                    </a:cubicBezTo>
                    <a:cubicBezTo>
                      <a:pt x="257" y="52"/>
                      <a:pt x="257" y="49"/>
                      <a:pt x="257" y="48"/>
                    </a:cubicBezTo>
                    <a:cubicBezTo>
                      <a:pt x="257" y="48"/>
                      <a:pt x="256" y="48"/>
                      <a:pt x="256" y="47"/>
                    </a:cubicBezTo>
                    <a:cubicBezTo>
                      <a:pt x="255" y="47"/>
                      <a:pt x="254" y="47"/>
                      <a:pt x="254" y="47"/>
                    </a:cubicBezTo>
                    <a:close/>
                    <a:moveTo>
                      <a:pt x="81" y="50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83" y="51"/>
                      <a:pt x="83" y="50"/>
                      <a:pt x="81" y="50"/>
                    </a:cubicBezTo>
                    <a:close/>
                    <a:moveTo>
                      <a:pt x="304" y="66"/>
                    </a:moveTo>
                    <a:cubicBezTo>
                      <a:pt x="303" y="67"/>
                      <a:pt x="303" y="67"/>
                      <a:pt x="303" y="67"/>
                    </a:cubicBezTo>
                    <a:cubicBezTo>
                      <a:pt x="294" y="69"/>
                      <a:pt x="305" y="69"/>
                      <a:pt x="309" y="69"/>
                    </a:cubicBezTo>
                    <a:cubicBezTo>
                      <a:pt x="309" y="69"/>
                      <a:pt x="310" y="68"/>
                      <a:pt x="310" y="67"/>
                    </a:cubicBezTo>
                    <a:cubicBezTo>
                      <a:pt x="309" y="67"/>
                      <a:pt x="304" y="65"/>
                      <a:pt x="304" y="66"/>
                    </a:cubicBezTo>
                    <a:close/>
                    <a:moveTo>
                      <a:pt x="277" y="69"/>
                    </a:moveTo>
                    <a:cubicBezTo>
                      <a:pt x="277" y="71"/>
                      <a:pt x="277" y="73"/>
                      <a:pt x="277" y="74"/>
                    </a:cubicBezTo>
                    <a:cubicBezTo>
                      <a:pt x="281" y="72"/>
                      <a:pt x="279" y="73"/>
                      <a:pt x="277" y="69"/>
                    </a:cubicBezTo>
                    <a:close/>
                    <a:moveTo>
                      <a:pt x="33" y="75"/>
                    </a:moveTo>
                    <a:cubicBezTo>
                      <a:pt x="33" y="76"/>
                      <a:pt x="32" y="76"/>
                      <a:pt x="32" y="77"/>
                    </a:cubicBezTo>
                    <a:cubicBezTo>
                      <a:pt x="32" y="78"/>
                      <a:pt x="34" y="82"/>
                      <a:pt x="34" y="83"/>
                    </a:cubicBezTo>
                    <a:cubicBezTo>
                      <a:pt x="34" y="83"/>
                      <a:pt x="37" y="84"/>
                      <a:pt x="38" y="84"/>
                    </a:cubicBezTo>
                    <a:cubicBezTo>
                      <a:pt x="38" y="83"/>
                      <a:pt x="39" y="83"/>
                      <a:pt x="37" y="83"/>
                    </a:cubicBezTo>
                    <a:cubicBezTo>
                      <a:pt x="36" y="80"/>
                      <a:pt x="36" y="78"/>
                      <a:pt x="35" y="75"/>
                    </a:cubicBezTo>
                    <a:cubicBezTo>
                      <a:pt x="35" y="75"/>
                      <a:pt x="33" y="76"/>
                      <a:pt x="33" y="75"/>
                    </a:cubicBezTo>
                    <a:close/>
                    <a:moveTo>
                      <a:pt x="301" y="75"/>
                    </a:moveTo>
                    <a:cubicBezTo>
                      <a:pt x="300" y="76"/>
                      <a:pt x="302" y="77"/>
                      <a:pt x="302" y="77"/>
                    </a:cubicBezTo>
                    <a:cubicBezTo>
                      <a:pt x="303" y="77"/>
                      <a:pt x="304" y="75"/>
                      <a:pt x="301" y="75"/>
                    </a:cubicBezTo>
                    <a:close/>
                    <a:moveTo>
                      <a:pt x="305" y="77"/>
                    </a:moveTo>
                    <a:cubicBezTo>
                      <a:pt x="304" y="78"/>
                      <a:pt x="304" y="78"/>
                      <a:pt x="304" y="78"/>
                    </a:cubicBezTo>
                    <a:cubicBezTo>
                      <a:pt x="304" y="79"/>
                      <a:pt x="304" y="80"/>
                      <a:pt x="304" y="80"/>
                    </a:cubicBezTo>
                    <a:cubicBezTo>
                      <a:pt x="304" y="80"/>
                      <a:pt x="306" y="80"/>
                      <a:pt x="307" y="81"/>
                    </a:cubicBezTo>
                    <a:cubicBezTo>
                      <a:pt x="306" y="80"/>
                      <a:pt x="309" y="79"/>
                      <a:pt x="305" y="77"/>
                    </a:cubicBezTo>
                    <a:close/>
                    <a:moveTo>
                      <a:pt x="279" y="79"/>
                    </a:moveTo>
                    <a:cubicBezTo>
                      <a:pt x="277" y="79"/>
                      <a:pt x="280" y="80"/>
                      <a:pt x="281" y="80"/>
                    </a:cubicBezTo>
                    <a:cubicBezTo>
                      <a:pt x="280" y="80"/>
                      <a:pt x="281" y="78"/>
                      <a:pt x="279" y="79"/>
                    </a:cubicBezTo>
                    <a:close/>
                    <a:moveTo>
                      <a:pt x="237" y="81"/>
                    </a:moveTo>
                    <a:cubicBezTo>
                      <a:pt x="237" y="81"/>
                      <a:pt x="237" y="82"/>
                      <a:pt x="237" y="82"/>
                    </a:cubicBezTo>
                    <a:cubicBezTo>
                      <a:pt x="236" y="81"/>
                      <a:pt x="236" y="83"/>
                      <a:pt x="236" y="83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4"/>
                      <a:pt x="239" y="84"/>
                      <a:pt x="239" y="84"/>
                    </a:cubicBezTo>
                    <a:cubicBezTo>
                      <a:pt x="241" y="84"/>
                      <a:pt x="241" y="85"/>
                      <a:pt x="241" y="85"/>
                    </a:cubicBezTo>
                    <a:cubicBezTo>
                      <a:pt x="241" y="85"/>
                      <a:pt x="242" y="84"/>
                      <a:pt x="242" y="83"/>
                    </a:cubicBezTo>
                    <a:cubicBezTo>
                      <a:pt x="244" y="84"/>
                      <a:pt x="243" y="82"/>
                      <a:pt x="243" y="82"/>
                    </a:cubicBezTo>
                    <a:cubicBezTo>
                      <a:pt x="242" y="82"/>
                      <a:pt x="239" y="81"/>
                      <a:pt x="237" y="81"/>
                    </a:cubicBezTo>
                    <a:close/>
                    <a:moveTo>
                      <a:pt x="92" y="82"/>
                    </a:moveTo>
                    <a:cubicBezTo>
                      <a:pt x="90" y="84"/>
                      <a:pt x="90" y="84"/>
                      <a:pt x="90" y="87"/>
                    </a:cubicBezTo>
                    <a:cubicBezTo>
                      <a:pt x="92" y="88"/>
                      <a:pt x="93" y="88"/>
                      <a:pt x="94" y="88"/>
                    </a:cubicBezTo>
                    <a:cubicBezTo>
                      <a:pt x="94" y="90"/>
                      <a:pt x="93" y="90"/>
                      <a:pt x="94" y="93"/>
                    </a:cubicBezTo>
                    <a:cubicBezTo>
                      <a:pt x="94" y="94"/>
                      <a:pt x="96" y="95"/>
                      <a:pt x="97" y="95"/>
                    </a:cubicBezTo>
                    <a:cubicBezTo>
                      <a:pt x="98" y="96"/>
                      <a:pt x="98" y="97"/>
                      <a:pt x="98" y="97"/>
                    </a:cubicBezTo>
                    <a:cubicBezTo>
                      <a:pt x="100" y="97"/>
                      <a:pt x="100" y="97"/>
                      <a:pt x="100" y="97"/>
                    </a:cubicBezTo>
                    <a:cubicBezTo>
                      <a:pt x="99" y="91"/>
                      <a:pt x="99" y="90"/>
                      <a:pt x="96" y="86"/>
                    </a:cubicBezTo>
                    <a:cubicBezTo>
                      <a:pt x="95" y="84"/>
                      <a:pt x="94" y="83"/>
                      <a:pt x="92" y="82"/>
                    </a:cubicBezTo>
                    <a:close/>
                    <a:moveTo>
                      <a:pt x="299" y="82"/>
                    </a:moveTo>
                    <a:cubicBezTo>
                      <a:pt x="298" y="85"/>
                      <a:pt x="298" y="85"/>
                      <a:pt x="298" y="85"/>
                    </a:cubicBezTo>
                    <a:cubicBezTo>
                      <a:pt x="299" y="85"/>
                      <a:pt x="300" y="85"/>
                      <a:pt x="301" y="85"/>
                    </a:cubicBezTo>
                    <a:cubicBezTo>
                      <a:pt x="301" y="85"/>
                      <a:pt x="301" y="83"/>
                      <a:pt x="301" y="83"/>
                    </a:cubicBezTo>
                    <a:cubicBezTo>
                      <a:pt x="301" y="83"/>
                      <a:pt x="300" y="82"/>
                      <a:pt x="299" y="82"/>
                    </a:cubicBezTo>
                    <a:close/>
                    <a:moveTo>
                      <a:pt x="260" y="83"/>
                    </a:moveTo>
                    <a:cubicBezTo>
                      <a:pt x="260" y="83"/>
                      <a:pt x="259" y="84"/>
                      <a:pt x="259" y="84"/>
                    </a:cubicBezTo>
                    <a:cubicBezTo>
                      <a:pt x="266" y="84"/>
                      <a:pt x="269" y="83"/>
                      <a:pt x="260" y="83"/>
                    </a:cubicBezTo>
                    <a:close/>
                    <a:moveTo>
                      <a:pt x="249" y="84"/>
                    </a:moveTo>
                    <a:cubicBezTo>
                      <a:pt x="249" y="84"/>
                      <a:pt x="249" y="87"/>
                      <a:pt x="249" y="87"/>
                    </a:cubicBezTo>
                    <a:cubicBezTo>
                      <a:pt x="258" y="86"/>
                      <a:pt x="258" y="85"/>
                      <a:pt x="249" y="84"/>
                    </a:cubicBezTo>
                    <a:close/>
                    <a:moveTo>
                      <a:pt x="43" y="91"/>
                    </a:move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5"/>
                      <a:pt x="44" y="92"/>
                      <a:pt x="43" y="91"/>
                    </a:cubicBezTo>
                    <a:close/>
                    <a:moveTo>
                      <a:pt x="108" y="94"/>
                    </a:moveTo>
                    <a:cubicBezTo>
                      <a:pt x="106" y="101"/>
                      <a:pt x="108" y="100"/>
                      <a:pt x="114" y="98"/>
                    </a:cubicBezTo>
                    <a:cubicBezTo>
                      <a:pt x="114" y="96"/>
                      <a:pt x="114" y="95"/>
                      <a:pt x="114" y="94"/>
                    </a:cubicBezTo>
                    <a:cubicBezTo>
                      <a:pt x="112" y="94"/>
                      <a:pt x="110" y="94"/>
                      <a:pt x="108" y="94"/>
                    </a:cubicBezTo>
                    <a:close/>
                    <a:moveTo>
                      <a:pt x="285" y="97"/>
                    </a:moveTo>
                    <a:cubicBezTo>
                      <a:pt x="285" y="97"/>
                      <a:pt x="284" y="98"/>
                      <a:pt x="284" y="98"/>
                    </a:cubicBezTo>
                    <a:cubicBezTo>
                      <a:pt x="283" y="98"/>
                      <a:pt x="282" y="98"/>
                      <a:pt x="282" y="98"/>
                    </a:cubicBezTo>
                    <a:cubicBezTo>
                      <a:pt x="281" y="100"/>
                      <a:pt x="281" y="100"/>
                      <a:pt x="281" y="100"/>
                    </a:cubicBezTo>
                    <a:cubicBezTo>
                      <a:pt x="282" y="100"/>
                      <a:pt x="283" y="100"/>
                      <a:pt x="284" y="100"/>
                    </a:cubicBezTo>
                    <a:cubicBezTo>
                      <a:pt x="284" y="100"/>
                      <a:pt x="285" y="102"/>
                      <a:pt x="285" y="102"/>
                    </a:cubicBezTo>
                    <a:cubicBezTo>
                      <a:pt x="288" y="102"/>
                      <a:pt x="287" y="100"/>
                      <a:pt x="288" y="100"/>
                    </a:cubicBezTo>
                    <a:cubicBezTo>
                      <a:pt x="290" y="99"/>
                      <a:pt x="291" y="102"/>
                      <a:pt x="293" y="102"/>
                    </a:cubicBezTo>
                    <a:cubicBezTo>
                      <a:pt x="294" y="102"/>
                      <a:pt x="295" y="101"/>
                      <a:pt x="296" y="101"/>
                    </a:cubicBezTo>
                    <a:cubicBezTo>
                      <a:pt x="298" y="101"/>
                      <a:pt x="301" y="103"/>
                      <a:pt x="304" y="103"/>
                    </a:cubicBezTo>
                    <a:cubicBezTo>
                      <a:pt x="304" y="103"/>
                      <a:pt x="305" y="102"/>
                      <a:pt x="305" y="101"/>
                    </a:cubicBezTo>
                    <a:cubicBezTo>
                      <a:pt x="304" y="100"/>
                      <a:pt x="303" y="100"/>
                      <a:pt x="303" y="99"/>
                    </a:cubicBezTo>
                    <a:cubicBezTo>
                      <a:pt x="299" y="98"/>
                      <a:pt x="296" y="98"/>
                      <a:pt x="293" y="98"/>
                    </a:cubicBezTo>
                    <a:cubicBezTo>
                      <a:pt x="291" y="97"/>
                      <a:pt x="291" y="97"/>
                      <a:pt x="291" y="97"/>
                    </a:cubicBezTo>
                    <a:cubicBezTo>
                      <a:pt x="291" y="97"/>
                      <a:pt x="285" y="97"/>
                      <a:pt x="285" y="97"/>
                    </a:cubicBezTo>
                    <a:close/>
                    <a:moveTo>
                      <a:pt x="273" y="97"/>
                    </a:moveTo>
                    <a:cubicBezTo>
                      <a:pt x="271" y="97"/>
                      <a:pt x="265" y="98"/>
                      <a:pt x="263" y="99"/>
                    </a:cubicBezTo>
                    <a:cubicBezTo>
                      <a:pt x="263" y="99"/>
                      <a:pt x="263" y="101"/>
                      <a:pt x="263" y="101"/>
                    </a:cubicBezTo>
                    <a:cubicBezTo>
                      <a:pt x="265" y="101"/>
                      <a:pt x="267" y="101"/>
                      <a:pt x="268" y="102"/>
                    </a:cubicBezTo>
                    <a:cubicBezTo>
                      <a:pt x="268" y="102"/>
                      <a:pt x="268" y="104"/>
                      <a:pt x="269" y="104"/>
                    </a:cubicBezTo>
                    <a:cubicBezTo>
                      <a:pt x="271" y="104"/>
                      <a:pt x="274" y="103"/>
                      <a:pt x="276" y="103"/>
                    </a:cubicBezTo>
                    <a:cubicBezTo>
                      <a:pt x="276" y="102"/>
                      <a:pt x="276" y="100"/>
                      <a:pt x="277" y="100"/>
                    </a:cubicBezTo>
                    <a:cubicBezTo>
                      <a:pt x="276" y="100"/>
                      <a:pt x="275" y="100"/>
                      <a:pt x="275" y="100"/>
                    </a:cubicBezTo>
                    <a:cubicBezTo>
                      <a:pt x="273" y="98"/>
                      <a:pt x="276" y="98"/>
                      <a:pt x="273" y="97"/>
                    </a:cubicBezTo>
                    <a:close/>
                    <a:moveTo>
                      <a:pt x="241" y="113"/>
                    </a:moveTo>
                    <a:cubicBezTo>
                      <a:pt x="241" y="115"/>
                      <a:pt x="241" y="114"/>
                      <a:pt x="240" y="114"/>
                    </a:cubicBezTo>
                    <a:cubicBezTo>
                      <a:pt x="240" y="115"/>
                      <a:pt x="240" y="117"/>
                      <a:pt x="240" y="118"/>
                    </a:cubicBezTo>
                    <a:cubicBezTo>
                      <a:pt x="240" y="118"/>
                      <a:pt x="238" y="121"/>
                      <a:pt x="239" y="118"/>
                    </a:cubicBezTo>
                    <a:cubicBezTo>
                      <a:pt x="238" y="118"/>
                      <a:pt x="238" y="117"/>
                      <a:pt x="238" y="117"/>
                    </a:cubicBezTo>
                    <a:cubicBezTo>
                      <a:pt x="238" y="117"/>
                      <a:pt x="236" y="117"/>
                      <a:pt x="236" y="117"/>
                    </a:cubicBezTo>
                    <a:cubicBezTo>
                      <a:pt x="235" y="119"/>
                      <a:pt x="236" y="120"/>
                      <a:pt x="235" y="121"/>
                    </a:cubicBezTo>
                    <a:cubicBezTo>
                      <a:pt x="239" y="123"/>
                      <a:pt x="237" y="120"/>
                      <a:pt x="239" y="125"/>
                    </a:cubicBezTo>
                    <a:cubicBezTo>
                      <a:pt x="239" y="125"/>
                      <a:pt x="241" y="126"/>
                      <a:pt x="241" y="125"/>
                    </a:cubicBezTo>
                    <a:cubicBezTo>
                      <a:pt x="241" y="125"/>
                      <a:pt x="244" y="122"/>
                      <a:pt x="244" y="122"/>
                    </a:cubicBezTo>
                    <a:cubicBezTo>
                      <a:pt x="244" y="121"/>
                      <a:pt x="242" y="120"/>
                      <a:pt x="242" y="119"/>
                    </a:cubicBezTo>
                    <a:cubicBezTo>
                      <a:pt x="241" y="116"/>
                      <a:pt x="245" y="115"/>
                      <a:pt x="241" y="113"/>
                    </a:cubicBezTo>
                    <a:close/>
                    <a:moveTo>
                      <a:pt x="102" y="123"/>
                    </a:moveTo>
                    <a:cubicBezTo>
                      <a:pt x="101" y="125"/>
                      <a:pt x="101" y="125"/>
                      <a:pt x="101" y="125"/>
                    </a:cubicBezTo>
                    <a:cubicBezTo>
                      <a:pt x="97" y="124"/>
                      <a:pt x="95" y="124"/>
                      <a:pt x="91" y="124"/>
                    </a:cubicBezTo>
                    <a:cubicBezTo>
                      <a:pt x="90" y="130"/>
                      <a:pt x="89" y="130"/>
                      <a:pt x="87" y="134"/>
                    </a:cubicBezTo>
                    <a:cubicBezTo>
                      <a:pt x="87" y="134"/>
                      <a:pt x="87" y="135"/>
                      <a:pt x="87" y="135"/>
                    </a:cubicBezTo>
                    <a:cubicBezTo>
                      <a:pt x="91" y="135"/>
                      <a:pt x="92" y="135"/>
                      <a:pt x="96" y="135"/>
                    </a:cubicBezTo>
                    <a:cubicBezTo>
                      <a:pt x="95" y="137"/>
                      <a:pt x="97" y="136"/>
                      <a:pt x="94" y="137"/>
                    </a:cubicBezTo>
                    <a:cubicBezTo>
                      <a:pt x="95" y="138"/>
                      <a:pt x="95" y="140"/>
                      <a:pt x="95" y="140"/>
                    </a:cubicBezTo>
                    <a:cubicBezTo>
                      <a:pt x="99" y="140"/>
                      <a:pt x="103" y="139"/>
                      <a:pt x="106" y="141"/>
                    </a:cubicBezTo>
                    <a:cubicBezTo>
                      <a:pt x="107" y="142"/>
                      <a:pt x="108" y="144"/>
                      <a:pt x="108" y="145"/>
                    </a:cubicBezTo>
                    <a:cubicBezTo>
                      <a:pt x="121" y="145"/>
                      <a:pt x="121" y="145"/>
                      <a:pt x="121" y="145"/>
                    </a:cubicBezTo>
                    <a:cubicBezTo>
                      <a:pt x="121" y="145"/>
                      <a:pt x="122" y="143"/>
                      <a:pt x="123" y="143"/>
                    </a:cubicBezTo>
                    <a:cubicBezTo>
                      <a:pt x="125" y="145"/>
                      <a:pt x="125" y="145"/>
                      <a:pt x="125" y="145"/>
                    </a:cubicBezTo>
                    <a:cubicBezTo>
                      <a:pt x="129" y="146"/>
                      <a:pt x="131" y="146"/>
                      <a:pt x="135" y="147"/>
                    </a:cubicBezTo>
                    <a:cubicBezTo>
                      <a:pt x="136" y="147"/>
                      <a:pt x="138" y="149"/>
                      <a:pt x="139" y="149"/>
                    </a:cubicBezTo>
                    <a:cubicBezTo>
                      <a:pt x="141" y="150"/>
                      <a:pt x="142" y="148"/>
                      <a:pt x="144" y="149"/>
                    </a:cubicBezTo>
                    <a:cubicBezTo>
                      <a:pt x="146" y="149"/>
                      <a:pt x="150" y="152"/>
                      <a:pt x="153" y="151"/>
                    </a:cubicBezTo>
                    <a:cubicBezTo>
                      <a:pt x="154" y="151"/>
                      <a:pt x="155" y="149"/>
                      <a:pt x="157" y="150"/>
                    </a:cubicBezTo>
                    <a:cubicBezTo>
                      <a:pt x="159" y="150"/>
                      <a:pt x="159" y="153"/>
                      <a:pt x="160" y="153"/>
                    </a:cubicBezTo>
                    <a:cubicBezTo>
                      <a:pt x="162" y="155"/>
                      <a:pt x="164" y="154"/>
                      <a:pt x="166" y="155"/>
                    </a:cubicBezTo>
                    <a:cubicBezTo>
                      <a:pt x="167" y="155"/>
                      <a:pt x="168" y="156"/>
                      <a:pt x="169" y="157"/>
                    </a:cubicBezTo>
                    <a:cubicBezTo>
                      <a:pt x="168" y="155"/>
                      <a:pt x="169" y="153"/>
                      <a:pt x="168" y="151"/>
                    </a:cubicBezTo>
                    <a:cubicBezTo>
                      <a:pt x="167" y="151"/>
                      <a:pt x="166" y="150"/>
                      <a:pt x="166" y="150"/>
                    </a:cubicBezTo>
                    <a:cubicBezTo>
                      <a:pt x="165" y="149"/>
                      <a:pt x="166" y="145"/>
                      <a:pt x="167" y="144"/>
                    </a:cubicBezTo>
                    <a:cubicBezTo>
                      <a:pt x="162" y="142"/>
                      <a:pt x="159" y="142"/>
                      <a:pt x="153" y="142"/>
                    </a:cubicBezTo>
                    <a:cubicBezTo>
                      <a:pt x="153" y="142"/>
                      <a:pt x="153" y="136"/>
                      <a:pt x="153" y="136"/>
                    </a:cubicBezTo>
                    <a:cubicBezTo>
                      <a:pt x="153" y="136"/>
                      <a:pt x="152" y="135"/>
                      <a:pt x="152" y="135"/>
                    </a:cubicBezTo>
                    <a:cubicBezTo>
                      <a:pt x="151" y="134"/>
                      <a:pt x="152" y="132"/>
                      <a:pt x="152" y="131"/>
                    </a:cubicBezTo>
                    <a:cubicBezTo>
                      <a:pt x="150" y="132"/>
                      <a:pt x="147" y="133"/>
                      <a:pt x="146" y="133"/>
                    </a:cubicBezTo>
                    <a:cubicBezTo>
                      <a:pt x="146" y="133"/>
                      <a:pt x="146" y="131"/>
                      <a:pt x="146" y="131"/>
                    </a:cubicBezTo>
                    <a:cubicBezTo>
                      <a:pt x="145" y="130"/>
                      <a:pt x="144" y="131"/>
                      <a:pt x="143" y="131"/>
                    </a:cubicBezTo>
                    <a:cubicBezTo>
                      <a:pt x="142" y="129"/>
                      <a:pt x="142" y="129"/>
                      <a:pt x="142" y="129"/>
                    </a:cubicBezTo>
                    <a:cubicBezTo>
                      <a:pt x="138" y="129"/>
                      <a:pt x="138" y="130"/>
                      <a:pt x="134" y="128"/>
                    </a:cubicBezTo>
                    <a:cubicBezTo>
                      <a:pt x="134" y="129"/>
                      <a:pt x="134" y="130"/>
                      <a:pt x="133" y="131"/>
                    </a:cubicBezTo>
                    <a:cubicBezTo>
                      <a:pt x="130" y="131"/>
                      <a:pt x="127" y="132"/>
                      <a:pt x="124" y="131"/>
                    </a:cubicBezTo>
                    <a:cubicBezTo>
                      <a:pt x="122" y="130"/>
                      <a:pt x="122" y="130"/>
                      <a:pt x="122" y="130"/>
                    </a:cubicBezTo>
                    <a:cubicBezTo>
                      <a:pt x="116" y="129"/>
                      <a:pt x="116" y="129"/>
                      <a:pt x="114" y="125"/>
                    </a:cubicBezTo>
                    <a:cubicBezTo>
                      <a:pt x="114" y="125"/>
                      <a:pt x="109" y="126"/>
                      <a:pt x="108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3"/>
                      <a:pt x="104" y="123"/>
                      <a:pt x="102" y="123"/>
                    </a:cubicBezTo>
                    <a:close/>
                    <a:moveTo>
                      <a:pt x="229" y="124"/>
                    </a:moveTo>
                    <a:cubicBezTo>
                      <a:pt x="230" y="125"/>
                      <a:pt x="230" y="125"/>
                      <a:pt x="230" y="125"/>
                    </a:cubicBezTo>
                    <a:cubicBezTo>
                      <a:pt x="230" y="124"/>
                      <a:pt x="231" y="124"/>
                      <a:pt x="229" y="124"/>
                    </a:cubicBezTo>
                    <a:close/>
                    <a:moveTo>
                      <a:pt x="335" y="127"/>
                    </a:moveTo>
                    <a:cubicBezTo>
                      <a:pt x="335" y="128"/>
                      <a:pt x="334" y="128"/>
                      <a:pt x="334" y="129"/>
                    </a:cubicBezTo>
                    <a:cubicBezTo>
                      <a:pt x="337" y="130"/>
                      <a:pt x="336" y="133"/>
                      <a:pt x="336" y="137"/>
                    </a:cubicBezTo>
                    <a:cubicBezTo>
                      <a:pt x="335" y="137"/>
                      <a:pt x="334" y="137"/>
                      <a:pt x="333" y="138"/>
                    </a:cubicBezTo>
                    <a:cubicBezTo>
                      <a:pt x="333" y="138"/>
                      <a:pt x="335" y="140"/>
                      <a:pt x="335" y="141"/>
                    </a:cubicBezTo>
                    <a:cubicBezTo>
                      <a:pt x="333" y="141"/>
                      <a:pt x="336" y="143"/>
                      <a:pt x="336" y="143"/>
                    </a:cubicBezTo>
                    <a:cubicBezTo>
                      <a:pt x="338" y="137"/>
                      <a:pt x="336" y="139"/>
                      <a:pt x="340" y="136"/>
                    </a:cubicBezTo>
                    <a:cubicBezTo>
                      <a:pt x="340" y="136"/>
                      <a:pt x="340" y="134"/>
                      <a:pt x="340" y="134"/>
                    </a:cubicBezTo>
                    <a:cubicBezTo>
                      <a:pt x="337" y="135"/>
                      <a:pt x="341" y="130"/>
                      <a:pt x="339" y="129"/>
                    </a:cubicBezTo>
                    <a:cubicBezTo>
                      <a:pt x="338" y="128"/>
                      <a:pt x="337" y="128"/>
                      <a:pt x="335" y="127"/>
                    </a:cubicBezTo>
                    <a:close/>
                    <a:moveTo>
                      <a:pt x="155" y="133"/>
                    </a:moveTo>
                    <a:cubicBezTo>
                      <a:pt x="155" y="133"/>
                      <a:pt x="153" y="135"/>
                      <a:pt x="156" y="136"/>
                    </a:cubicBezTo>
                    <a:cubicBezTo>
                      <a:pt x="157" y="137"/>
                      <a:pt x="161" y="135"/>
                      <a:pt x="161" y="135"/>
                    </a:cubicBezTo>
                    <a:cubicBezTo>
                      <a:pt x="164" y="136"/>
                      <a:pt x="162" y="133"/>
                      <a:pt x="162" y="133"/>
                    </a:cubicBezTo>
                    <a:cubicBezTo>
                      <a:pt x="159" y="133"/>
                      <a:pt x="158" y="133"/>
                      <a:pt x="155" y="133"/>
                    </a:cubicBezTo>
                    <a:close/>
                    <a:moveTo>
                      <a:pt x="370" y="143"/>
                    </a:moveTo>
                    <a:cubicBezTo>
                      <a:pt x="370" y="145"/>
                      <a:pt x="370" y="145"/>
                      <a:pt x="370" y="145"/>
                    </a:cubicBezTo>
                    <a:cubicBezTo>
                      <a:pt x="370" y="145"/>
                      <a:pt x="371" y="145"/>
                      <a:pt x="372" y="145"/>
                    </a:cubicBezTo>
                    <a:cubicBezTo>
                      <a:pt x="371" y="144"/>
                      <a:pt x="372" y="142"/>
                      <a:pt x="370" y="143"/>
                    </a:cubicBezTo>
                    <a:close/>
                    <a:moveTo>
                      <a:pt x="309" y="147"/>
                    </a:moveTo>
                    <a:cubicBezTo>
                      <a:pt x="308" y="147"/>
                      <a:pt x="309" y="149"/>
                      <a:pt x="308" y="150"/>
                    </a:cubicBezTo>
                    <a:cubicBezTo>
                      <a:pt x="307" y="151"/>
                      <a:pt x="303" y="153"/>
                      <a:pt x="307" y="155"/>
                    </a:cubicBezTo>
                    <a:cubicBezTo>
                      <a:pt x="307" y="154"/>
                      <a:pt x="313" y="145"/>
                      <a:pt x="309" y="147"/>
                    </a:cubicBezTo>
                    <a:close/>
                    <a:moveTo>
                      <a:pt x="169" y="149"/>
                    </a:moveTo>
                    <a:cubicBezTo>
                      <a:pt x="169" y="150"/>
                      <a:pt x="169" y="152"/>
                      <a:pt x="169" y="153"/>
                    </a:cubicBezTo>
                    <a:cubicBezTo>
                      <a:pt x="169" y="153"/>
                      <a:pt x="170" y="153"/>
                      <a:pt x="171" y="153"/>
                    </a:cubicBezTo>
                    <a:cubicBezTo>
                      <a:pt x="172" y="154"/>
                      <a:pt x="172" y="156"/>
                      <a:pt x="172" y="158"/>
                    </a:cubicBezTo>
                    <a:cubicBezTo>
                      <a:pt x="172" y="158"/>
                      <a:pt x="174" y="157"/>
                      <a:pt x="174" y="157"/>
                    </a:cubicBezTo>
                    <a:cubicBezTo>
                      <a:pt x="174" y="156"/>
                      <a:pt x="176" y="154"/>
                      <a:pt x="176" y="153"/>
                    </a:cubicBezTo>
                    <a:cubicBezTo>
                      <a:pt x="176" y="152"/>
                      <a:pt x="175" y="151"/>
                      <a:pt x="176" y="151"/>
                    </a:cubicBezTo>
                    <a:cubicBezTo>
                      <a:pt x="172" y="151"/>
                      <a:pt x="172" y="151"/>
                      <a:pt x="169" y="149"/>
                    </a:cubicBezTo>
                    <a:close/>
                    <a:moveTo>
                      <a:pt x="263" y="152"/>
                    </a:moveTo>
                    <a:cubicBezTo>
                      <a:pt x="263" y="152"/>
                      <a:pt x="263" y="154"/>
                      <a:pt x="263" y="155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71" y="154"/>
                      <a:pt x="271" y="152"/>
                      <a:pt x="271" y="152"/>
                    </a:cubicBezTo>
                    <a:cubicBezTo>
                      <a:pt x="267" y="152"/>
                      <a:pt x="267" y="152"/>
                      <a:pt x="263" y="152"/>
                    </a:cubicBezTo>
                    <a:close/>
                    <a:moveTo>
                      <a:pt x="182" y="154"/>
                    </a:moveTo>
                    <a:cubicBezTo>
                      <a:pt x="182" y="156"/>
                      <a:pt x="181" y="158"/>
                      <a:pt x="180" y="160"/>
                    </a:cubicBezTo>
                    <a:cubicBezTo>
                      <a:pt x="186" y="160"/>
                      <a:pt x="184" y="161"/>
                      <a:pt x="186" y="155"/>
                    </a:cubicBezTo>
                    <a:cubicBezTo>
                      <a:pt x="185" y="155"/>
                      <a:pt x="183" y="154"/>
                      <a:pt x="182" y="154"/>
                    </a:cubicBezTo>
                    <a:close/>
                    <a:moveTo>
                      <a:pt x="194" y="155"/>
                    </a:moveTo>
                    <a:cubicBezTo>
                      <a:pt x="194" y="155"/>
                      <a:pt x="194" y="157"/>
                      <a:pt x="194" y="158"/>
                    </a:cubicBezTo>
                    <a:cubicBezTo>
                      <a:pt x="194" y="158"/>
                      <a:pt x="196" y="158"/>
                      <a:pt x="196" y="158"/>
                    </a:cubicBezTo>
                    <a:cubicBezTo>
                      <a:pt x="195" y="159"/>
                      <a:pt x="198" y="161"/>
                      <a:pt x="193" y="161"/>
                    </a:cubicBezTo>
                    <a:cubicBezTo>
                      <a:pt x="191" y="160"/>
                      <a:pt x="190" y="158"/>
                      <a:pt x="189" y="158"/>
                    </a:cubicBezTo>
                    <a:cubicBezTo>
                      <a:pt x="188" y="158"/>
                      <a:pt x="189" y="159"/>
                      <a:pt x="187" y="159"/>
                    </a:cubicBezTo>
                    <a:cubicBezTo>
                      <a:pt x="186" y="160"/>
                      <a:pt x="186" y="162"/>
                      <a:pt x="186" y="165"/>
                    </a:cubicBezTo>
                    <a:cubicBezTo>
                      <a:pt x="187" y="164"/>
                      <a:pt x="188" y="164"/>
                      <a:pt x="190" y="164"/>
                    </a:cubicBezTo>
                    <a:cubicBezTo>
                      <a:pt x="190" y="164"/>
                      <a:pt x="191" y="165"/>
                      <a:pt x="192" y="165"/>
                    </a:cubicBezTo>
                    <a:cubicBezTo>
                      <a:pt x="194" y="164"/>
                      <a:pt x="194" y="164"/>
                      <a:pt x="194" y="164"/>
                    </a:cubicBezTo>
                    <a:cubicBezTo>
                      <a:pt x="197" y="163"/>
                      <a:pt x="204" y="163"/>
                      <a:pt x="205" y="163"/>
                    </a:cubicBezTo>
                    <a:cubicBezTo>
                      <a:pt x="205" y="161"/>
                      <a:pt x="205" y="160"/>
                      <a:pt x="204" y="159"/>
                    </a:cubicBezTo>
                    <a:cubicBezTo>
                      <a:pt x="199" y="158"/>
                      <a:pt x="198" y="157"/>
                      <a:pt x="194" y="155"/>
                    </a:cubicBezTo>
                    <a:close/>
                    <a:moveTo>
                      <a:pt x="282" y="156"/>
                    </a:moveTo>
                    <a:cubicBezTo>
                      <a:pt x="282" y="157"/>
                      <a:pt x="282" y="157"/>
                      <a:pt x="282" y="157"/>
                    </a:cubicBezTo>
                    <a:cubicBezTo>
                      <a:pt x="283" y="157"/>
                      <a:pt x="283" y="157"/>
                      <a:pt x="283" y="157"/>
                    </a:cubicBezTo>
                    <a:cubicBezTo>
                      <a:pt x="282" y="157"/>
                      <a:pt x="284" y="156"/>
                      <a:pt x="282" y="156"/>
                    </a:cubicBezTo>
                    <a:close/>
                    <a:moveTo>
                      <a:pt x="215" y="157"/>
                    </a:moveTo>
                    <a:cubicBezTo>
                      <a:pt x="214" y="157"/>
                      <a:pt x="212" y="157"/>
                      <a:pt x="211" y="158"/>
                    </a:cubicBezTo>
                    <a:cubicBezTo>
                      <a:pt x="211" y="158"/>
                      <a:pt x="212" y="161"/>
                      <a:pt x="211" y="161"/>
                    </a:cubicBezTo>
                    <a:cubicBezTo>
                      <a:pt x="217" y="162"/>
                      <a:pt x="220" y="163"/>
                      <a:pt x="225" y="163"/>
                    </a:cubicBezTo>
                    <a:cubicBezTo>
                      <a:pt x="225" y="164"/>
                      <a:pt x="225" y="164"/>
                      <a:pt x="225" y="164"/>
                    </a:cubicBezTo>
                    <a:cubicBezTo>
                      <a:pt x="229" y="164"/>
                      <a:pt x="233" y="160"/>
                      <a:pt x="236" y="161"/>
                    </a:cubicBezTo>
                    <a:cubicBezTo>
                      <a:pt x="236" y="161"/>
                      <a:pt x="237" y="162"/>
                      <a:pt x="238" y="163"/>
                    </a:cubicBezTo>
                    <a:cubicBezTo>
                      <a:pt x="239" y="161"/>
                      <a:pt x="239" y="159"/>
                      <a:pt x="239" y="159"/>
                    </a:cubicBezTo>
                    <a:cubicBezTo>
                      <a:pt x="239" y="159"/>
                      <a:pt x="237" y="158"/>
                      <a:pt x="235" y="158"/>
                    </a:cubicBezTo>
                    <a:cubicBezTo>
                      <a:pt x="234" y="158"/>
                      <a:pt x="233" y="159"/>
                      <a:pt x="231" y="159"/>
                    </a:cubicBezTo>
                    <a:cubicBezTo>
                      <a:pt x="231" y="159"/>
                      <a:pt x="228" y="157"/>
                      <a:pt x="227" y="157"/>
                    </a:cubicBezTo>
                    <a:cubicBezTo>
                      <a:pt x="225" y="157"/>
                      <a:pt x="225" y="158"/>
                      <a:pt x="222" y="158"/>
                    </a:cubicBezTo>
                    <a:cubicBezTo>
                      <a:pt x="221" y="158"/>
                      <a:pt x="217" y="156"/>
                      <a:pt x="215" y="157"/>
                    </a:cubicBezTo>
                    <a:close/>
                    <a:moveTo>
                      <a:pt x="251" y="158"/>
                    </a:moveTo>
                    <a:cubicBezTo>
                      <a:pt x="251" y="159"/>
                      <a:pt x="251" y="159"/>
                      <a:pt x="251" y="159"/>
                    </a:cubicBezTo>
                    <a:cubicBezTo>
                      <a:pt x="253" y="159"/>
                      <a:pt x="254" y="159"/>
                      <a:pt x="255" y="159"/>
                    </a:cubicBezTo>
                    <a:cubicBezTo>
                      <a:pt x="255" y="159"/>
                      <a:pt x="255" y="158"/>
                      <a:pt x="253" y="158"/>
                    </a:cubicBezTo>
                    <a:cubicBezTo>
                      <a:pt x="254" y="158"/>
                      <a:pt x="252" y="158"/>
                      <a:pt x="251" y="158"/>
                    </a:cubicBezTo>
                    <a:close/>
                    <a:moveTo>
                      <a:pt x="243" y="159"/>
                    </a:moveTo>
                    <a:cubicBezTo>
                      <a:pt x="242" y="159"/>
                      <a:pt x="244" y="160"/>
                      <a:pt x="244" y="160"/>
                    </a:cubicBezTo>
                    <a:cubicBezTo>
                      <a:pt x="244" y="160"/>
                      <a:pt x="246" y="158"/>
                      <a:pt x="243" y="159"/>
                    </a:cubicBezTo>
                    <a:close/>
                    <a:moveTo>
                      <a:pt x="248" y="159"/>
                    </a:moveTo>
                    <a:cubicBezTo>
                      <a:pt x="247" y="159"/>
                      <a:pt x="247" y="160"/>
                      <a:pt x="249" y="161"/>
                    </a:cubicBezTo>
                    <a:cubicBezTo>
                      <a:pt x="249" y="161"/>
                      <a:pt x="250" y="158"/>
                      <a:pt x="248" y="159"/>
                    </a:cubicBezTo>
                    <a:close/>
                    <a:moveTo>
                      <a:pt x="271" y="159"/>
                    </a:moveTo>
                    <a:cubicBezTo>
                      <a:pt x="269" y="160"/>
                      <a:pt x="269" y="160"/>
                      <a:pt x="269" y="160"/>
                    </a:cubicBezTo>
                    <a:cubicBezTo>
                      <a:pt x="268" y="160"/>
                      <a:pt x="266" y="159"/>
                      <a:pt x="265" y="160"/>
                    </a:cubicBezTo>
                    <a:cubicBezTo>
                      <a:pt x="264" y="160"/>
                      <a:pt x="264" y="162"/>
                      <a:pt x="263" y="162"/>
                    </a:cubicBezTo>
                    <a:cubicBezTo>
                      <a:pt x="261" y="162"/>
                      <a:pt x="257" y="161"/>
                      <a:pt x="255" y="163"/>
                    </a:cubicBezTo>
                    <a:cubicBezTo>
                      <a:pt x="254" y="163"/>
                      <a:pt x="255" y="165"/>
                      <a:pt x="254" y="166"/>
                    </a:cubicBezTo>
                    <a:cubicBezTo>
                      <a:pt x="253" y="167"/>
                      <a:pt x="251" y="166"/>
                      <a:pt x="250" y="167"/>
                    </a:cubicBezTo>
                    <a:cubicBezTo>
                      <a:pt x="249" y="168"/>
                      <a:pt x="250" y="169"/>
                      <a:pt x="249" y="170"/>
                    </a:cubicBezTo>
                    <a:cubicBezTo>
                      <a:pt x="249" y="171"/>
                      <a:pt x="244" y="173"/>
                      <a:pt x="242" y="174"/>
                    </a:cubicBezTo>
                    <a:cubicBezTo>
                      <a:pt x="242" y="175"/>
                      <a:pt x="243" y="176"/>
                      <a:pt x="243" y="177"/>
                    </a:cubicBezTo>
                    <a:cubicBezTo>
                      <a:pt x="240" y="179"/>
                      <a:pt x="239" y="180"/>
                      <a:pt x="235" y="181"/>
                    </a:cubicBezTo>
                    <a:cubicBezTo>
                      <a:pt x="235" y="182"/>
                      <a:pt x="234" y="182"/>
                      <a:pt x="234" y="183"/>
                    </a:cubicBezTo>
                    <a:cubicBezTo>
                      <a:pt x="235" y="183"/>
                      <a:pt x="235" y="184"/>
                      <a:pt x="235" y="184"/>
                    </a:cubicBezTo>
                    <a:cubicBezTo>
                      <a:pt x="237" y="185"/>
                      <a:pt x="240" y="184"/>
                      <a:pt x="241" y="183"/>
                    </a:cubicBezTo>
                    <a:cubicBezTo>
                      <a:pt x="242" y="183"/>
                      <a:pt x="241" y="182"/>
                      <a:pt x="241" y="181"/>
                    </a:cubicBezTo>
                    <a:cubicBezTo>
                      <a:pt x="241" y="181"/>
                      <a:pt x="245" y="178"/>
                      <a:pt x="245" y="178"/>
                    </a:cubicBezTo>
                    <a:cubicBezTo>
                      <a:pt x="248" y="176"/>
                      <a:pt x="250" y="178"/>
                      <a:pt x="253" y="177"/>
                    </a:cubicBezTo>
                    <a:cubicBezTo>
                      <a:pt x="255" y="176"/>
                      <a:pt x="256" y="173"/>
                      <a:pt x="257" y="171"/>
                    </a:cubicBezTo>
                    <a:cubicBezTo>
                      <a:pt x="258" y="171"/>
                      <a:pt x="259" y="171"/>
                      <a:pt x="259" y="171"/>
                    </a:cubicBezTo>
                    <a:cubicBezTo>
                      <a:pt x="260" y="171"/>
                      <a:pt x="260" y="170"/>
                      <a:pt x="260" y="169"/>
                    </a:cubicBezTo>
                    <a:cubicBezTo>
                      <a:pt x="261" y="168"/>
                      <a:pt x="263" y="169"/>
                      <a:pt x="264" y="168"/>
                    </a:cubicBezTo>
                    <a:cubicBezTo>
                      <a:pt x="265" y="167"/>
                      <a:pt x="265" y="166"/>
                      <a:pt x="265" y="165"/>
                    </a:cubicBezTo>
                    <a:cubicBezTo>
                      <a:pt x="267" y="164"/>
                      <a:pt x="268" y="165"/>
                      <a:pt x="270" y="164"/>
                    </a:cubicBezTo>
                    <a:cubicBezTo>
                      <a:pt x="270" y="164"/>
                      <a:pt x="271" y="162"/>
                      <a:pt x="271" y="162"/>
                    </a:cubicBezTo>
                    <a:cubicBezTo>
                      <a:pt x="273" y="161"/>
                      <a:pt x="276" y="158"/>
                      <a:pt x="271" y="159"/>
                    </a:cubicBezTo>
                    <a:close/>
                    <a:moveTo>
                      <a:pt x="207" y="171"/>
                    </a:moveTo>
                    <a:cubicBezTo>
                      <a:pt x="205" y="174"/>
                      <a:pt x="205" y="174"/>
                      <a:pt x="205" y="174"/>
                    </a:cubicBezTo>
                    <a:cubicBezTo>
                      <a:pt x="211" y="176"/>
                      <a:pt x="212" y="179"/>
                      <a:pt x="220" y="179"/>
                    </a:cubicBezTo>
                    <a:cubicBezTo>
                      <a:pt x="220" y="178"/>
                      <a:pt x="221" y="174"/>
                      <a:pt x="219" y="175"/>
                    </a:cubicBezTo>
                    <a:cubicBezTo>
                      <a:pt x="219" y="174"/>
                      <a:pt x="219" y="174"/>
                      <a:pt x="219" y="174"/>
                    </a:cubicBezTo>
                    <a:cubicBezTo>
                      <a:pt x="215" y="172"/>
                      <a:pt x="212" y="172"/>
                      <a:pt x="207" y="171"/>
                    </a:cubicBezTo>
                    <a:close/>
                    <a:moveTo>
                      <a:pt x="63" y="50"/>
                    </a:moveTo>
                    <a:cubicBezTo>
                      <a:pt x="63" y="50"/>
                      <a:pt x="63" y="52"/>
                      <a:pt x="63" y="52"/>
                    </a:cubicBezTo>
                    <a:cubicBezTo>
                      <a:pt x="63" y="52"/>
                      <a:pt x="65" y="53"/>
                      <a:pt x="66" y="53"/>
                    </a:cubicBezTo>
                    <a:cubicBezTo>
                      <a:pt x="66" y="52"/>
                      <a:pt x="66" y="51"/>
                      <a:pt x="66" y="51"/>
                    </a:cubicBezTo>
                    <a:lnTo>
                      <a:pt x="63" y="50"/>
                    </a:lnTo>
                    <a:close/>
                    <a:moveTo>
                      <a:pt x="75" y="68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0"/>
                      <a:pt x="77" y="68"/>
                      <a:pt x="75" y="68"/>
                    </a:cubicBezTo>
                    <a:close/>
                    <a:moveTo>
                      <a:pt x="127" y="42"/>
                    </a:moveTo>
                    <a:cubicBezTo>
                      <a:pt x="127" y="42"/>
                      <a:pt x="127" y="42"/>
                      <a:pt x="126" y="42"/>
                    </a:cubicBezTo>
                    <a:cubicBezTo>
                      <a:pt x="126" y="41"/>
                      <a:pt x="125" y="42"/>
                      <a:pt x="124" y="42"/>
                    </a:cubicBezTo>
                    <a:cubicBezTo>
                      <a:pt x="124" y="42"/>
                      <a:pt x="124" y="44"/>
                      <a:pt x="124" y="45"/>
                    </a:cubicBezTo>
                    <a:cubicBezTo>
                      <a:pt x="123" y="45"/>
                      <a:pt x="122" y="45"/>
                      <a:pt x="122" y="46"/>
                    </a:cubicBezTo>
                    <a:cubicBezTo>
                      <a:pt x="120" y="47"/>
                      <a:pt x="121" y="49"/>
                      <a:pt x="120" y="51"/>
                    </a:cubicBezTo>
                    <a:cubicBezTo>
                      <a:pt x="118" y="52"/>
                      <a:pt x="118" y="52"/>
                      <a:pt x="118" y="52"/>
                    </a:cubicBezTo>
                    <a:cubicBezTo>
                      <a:pt x="118" y="53"/>
                      <a:pt x="118" y="61"/>
                      <a:pt x="118" y="62"/>
                    </a:cubicBezTo>
                    <a:cubicBezTo>
                      <a:pt x="119" y="62"/>
                      <a:pt x="121" y="64"/>
                      <a:pt x="121" y="65"/>
                    </a:cubicBezTo>
                    <a:cubicBezTo>
                      <a:pt x="121" y="66"/>
                      <a:pt x="120" y="68"/>
                      <a:pt x="120" y="69"/>
                    </a:cubicBezTo>
                    <a:cubicBezTo>
                      <a:pt x="120" y="69"/>
                      <a:pt x="122" y="71"/>
                      <a:pt x="122" y="71"/>
                    </a:cubicBezTo>
                    <a:cubicBezTo>
                      <a:pt x="123" y="72"/>
                      <a:pt x="122" y="73"/>
                      <a:pt x="122" y="74"/>
                    </a:cubicBezTo>
                    <a:cubicBezTo>
                      <a:pt x="122" y="74"/>
                      <a:pt x="123" y="74"/>
                      <a:pt x="124" y="75"/>
                    </a:cubicBezTo>
                    <a:cubicBezTo>
                      <a:pt x="123" y="77"/>
                      <a:pt x="123" y="77"/>
                      <a:pt x="122" y="79"/>
                    </a:cubicBezTo>
                    <a:cubicBezTo>
                      <a:pt x="123" y="78"/>
                      <a:pt x="124" y="79"/>
                      <a:pt x="124" y="79"/>
                    </a:cubicBezTo>
                    <a:cubicBezTo>
                      <a:pt x="125" y="79"/>
                      <a:pt x="126" y="77"/>
                      <a:pt x="126" y="77"/>
                    </a:cubicBezTo>
                    <a:cubicBezTo>
                      <a:pt x="128" y="77"/>
                      <a:pt x="127" y="78"/>
                      <a:pt x="128" y="77"/>
                    </a:cubicBezTo>
                    <a:cubicBezTo>
                      <a:pt x="129" y="81"/>
                      <a:pt x="129" y="84"/>
                      <a:pt x="130" y="88"/>
                    </a:cubicBezTo>
                    <a:cubicBezTo>
                      <a:pt x="131" y="89"/>
                      <a:pt x="132" y="90"/>
                      <a:pt x="132" y="91"/>
                    </a:cubicBezTo>
                    <a:cubicBezTo>
                      <a:pt x="133" y="93"/>
                      <a:pt x="133" y="94"/>
                      <a:pt x="133" y="96"/>
                    </a:cubicBezTo>
                    <a:cubicBezTo>
                      <a:pt x="135" y="97"/>
                      <a:pt x="138" y="98"/>
                      <a:pt x="140" y="97"/>
                    </a:cubicBezTo>
                    <a:cubicBezTo>
                      <a:pt x="141" y="97"/>
                      <a:pt x="140" y="95"/>
                      <a:pt x="143" y="95"/>
                    </a:cubicBezTo>
                    <a:cubicBezTo>
                      <a:pt x="143" y="96"/>
                      <a:pt x="143" y="96"/>
                      <a:pt x="143" y="96"/>
                    </a:cubicBezTo>
                    <a:cubicBezTo>
                      <a:pt x="144" y="97"/>
                      <a:pt x="144" y="96"/>
                      <a:pt x="146" y="97"/>
                    </a:cubicBezTo>
                    <a:cubicBezTo>
                      <a:pt x="146" y="97"/>
                      <a:pt x="146" y="100"/>
                      <a:pt x="146" y="100"/>
                    </a:cubicBezTo>
                    <a:cubicBezTo>
                      <a:pt x="147" y="101"/>
                      <a:pt x="148" y="99"/>
                      <a:pt x="148" y="101"/>
                    </a:cubicBezTo>
                    <a:cubicBezTo>
                      <a:pt x="152" y="101"/>
                      <a:pt x="152" y="100"/>
                      <a:pt x="156" y="100"/>
                    </a:cubicBezTo>
                    <a:cubicBezTo>
                      <a:pt x="156" y="98"/>
                      <a:pt x="156" y="98"/>
                      <a:pt x="156" y="98"/>
                    </a:cubicBezTo>
                    <a:cubicBezTo>
                      <a:pt x="157" y="98"/>
                      <a:pt x="158" y="98"/>
                      <a:pt x="158" y="98"/>
                    </a:cubicBezTo>
                    <a:cubicBezTo>
                      <a:pt x="160" y="99"/>
                      <a:pt x="161" y="102"/>
                      <a:pt x="164" y="100"/>
                    </a:cubicBezTo>
                    <a:cubicBezTo>
                      <a:pt x="164" y="100"/>
                      <a:pt x="164" y="99"/>
                      <a:pt x="165" y="99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70" y="101"/>
                      <a:pt x="168" y="101"/>
                      <a:pt x="170" y="102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1" y="103"/>
                      <a:pt x="171" y="104"/>
                      <a:pt x="172" y="103"/>
                    </a:cubicBezTo>
                    <a:cubicBezTo>
                      <a:pt x="172" y="103"/>
                      <a:pt x="174" y="102"/>
                      <a:pt x="174" y="101"/>
                    </a:cubicBezTo>
                    <a:cubicBezTo>
                      <a:pt x="177" y="100"/>
                      <a:pt x="179" y="100"/>
                      <a:pt x="182" y="99"/>
                    </a:cubicBezTo>
                    <a:cubicBezTo>
                      <a:pt x="183" y="94"/>
                      <a:pt x="186" y="90"/>
                      <a:pt x="190" y="88"/>
                    </a:cubicBezTo>
                    <a:cubicBezTo>
                      <a:pt x="189" y="86"/>
                      <a:pt x="188" y="85"/>
                      <a:pt x="187" y="83"/>
                    </a:cubicBezTo>
                    <a:cubicBezTo>
                      <a:pt x="189" y="81"/>
                      <a:pt x="191" y="79"/>
                      <a:pt x="193" y="76"/>
                    </a:cubicBezTo>
                    <a:cubicBezTo>
                      <a:pt x="193" y="75"/>
                      <a:pt x="193" y="74"/>
                      <a:pt x="193" y="73"/>
                    </a:cubicBezTo>
                    <a:cubicBezTo>
                      <a:pt x="193" y="73"/>
                      <a:pt x="190" y="72"/>
                      <a:pt x="191" y="71"/>
                    </a:cubicBezTo>
                    <a:cubicBezTo>
                      <a:pt x="192" y="71"/>
                      <a:pt x="192" y="72"/>
                      <a:pt x="193" y="71"/>
                    </a:cubicBezTo>
                    <a:cubicBezTo>
                      <a:pt x="195" y="68"/>
                      <a:pt x="194" y="62"/>
                      <a:pt x="194" y="58"/>
                    </a:cubicBezTo>
                    <a:cubicBezTo>
                      <a:pt x="197" y="56"/>
                      <a:pt x="199" y="55"/>
                      <a:pt x="204" y="54"/>
                    </a:cubicBezTo>
                    <a:cubicBezTo>
                      <a:pt x="203" y="54"/>
                      <a:pt x="204" y="52"/>
                      <a:pt x="203" y="52"/>
                    </a:cubicBezTo>
                    <a:cubicBezTo>
                      <a:pt x="200" y="50"/>
                      <a:pt x="196" y="49"/>
                      <a:pt x="195" y="46"/>
                    </a:cubicBezTo>
                    <a:cubicBezTo>
                      <a:pt x="194" y="44"/>
                      <a:pt x="196" y="42"/>
                      <a:pt x="196" y="41"/>
                    </a:cubicBezTo>
                    <a:cubicBezTo>
                      <a:pt x="197" y="37"/>
                      <a:pt x="194" y="33"/>
                      <a:pt x="192" y="30"/>
                    </a:cubicBezTo>
                    <a:cubicBezTo>
                      <a:pt x="192" y="30"/>
                      <a:pt x="191" y="28"/>
                      <a:pt x="192" y="28"/>
                    </a:cubicBezTo>
                    <a:cubicBezTo>
                      <a:pt x="192" y="27"/>
                      <a:pt x="193" y="27"/>
                      <a:pt x="193" y="26"/>
                    </a:cubicBezTo>
                    <a:cubicBezTo>
                      <a:pt x="194" y="27"/>
                      <a:pt x="193" y="26"/>
                      <a:pt x="194" y="26"/>
                    </a:cubicBezTo>
                    <a:cubicBezTo>
                      <a:pt x="195" y="26"/>
                      <a:pt x="194" y="24"/>
                      <a:pt x="194" y="24"/>
                    </a:cubicBezTo>
                    <a:cubicBezTo>
                      <a:pt x="194" y="23"/>
                      <a:pt x="192" y="23"/>
                      <a:pt x="192" y="23"/>
                    </a:cubicBezTo>
                    <a:cubicBezTo>
                      <a:pt x="191" y="23"/>
                      <a:pt x="191" y="22"/>
                      <a:pt x="191" y="22"/>
                    </a:cubicBezTo>
                    <a:cubicBezTo>
                      <a:pt x="186" y="22"/>
                      <a:pt x="186" y="22"/>
                      <a:pt x="186" y="22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8" y="24"/>
                      <a:pt x="178" y="24"/>
                      <a:pt x="178" y="24"/>
                    </a:cubicBezTo>
                    <a:cubicBezTo>
                      <a:pt x="177" y="30"/>
                      <a:pt x="177" y="30"/>
                      <a:pt x="177" y="30"/>
                    </a:cubicBezTo>
                    <a:cubicBezTo>
                      <a:pt x="175" y="33"/>
                      <a:pt x="175" y="33"/>
                      <a:pt x="175" y="33"/>
                    </a:cubicBezTo>
                    <a:cubicBezTo>
                      <a:pt x="173" y="35"/>
                      <a:pt x="173" y="35"/>
                      <a:pt x="173" y="35"/>
                    </a:cubicBezTo>
                    <a:cubicBezTo>
                      <a:pt x="171" y="38"/>
                      <a:pt x="171" y="38"/>
                      <a:pt x="171" y="38"/>
                    </a:cubicBezTo>
                    <a:cubicBezTo>
                      <a:pt x="169" y="39"/>
                      <a:pt x="169" y="39"/>
                      <a:pt x="169" y="39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1" y="51"/>
                      <a:pt x="161" y="51"/>
                      <a:pt x="161" y="51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49" y="51"/>
                      <a:pt x="149" y="51"/>
                      <a:pt x="149" y="51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38" y="55"/>
                      <a:pt x="138" y="55"/>
                      <a:pt x="138" y="55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7" y="47"/>
                      <a:pt x="127" y="47"/>
                      <a:pt x="127" y="47"/>
                    </a:cubicBezTo>
                    <a:lnTo>
                      <a:pt x="127" y="42"/>
                    </a:lnTo>
                    <a:close/>
                    <a:moveTo>
                      <a:pt x="314" y="75"/>
                    </a:moveTo>
                    <a:cubicBezTo>
                      <a:pt x="314" y="76"/>
                      <a:pt x="309" y="76"/>
                      <a:pt x="309" y="76"/>
                    </a:cubicBezTo>
                    <a:cubicBezTo>
                      <a:pt x="309" y="75"/>
                      <a:pt x="309" y="81"/>
                      <a:pt x="309" y="81"/>
                    </a:cubicBezTo>
                    <a:cubicBezTo>
                      <a:pt x="307" y="81"/>
                      <a:pt x="308" y="83"/>
                      <a:pt x="309" y="83"/>
                    </a:cubicBezTo>
                    <a:cubicBezTo>
                      <a:pt x="310" y="84"/>
                      <a:pt x="313" y="83"/>
                      <a:pt x="314" y="83"/>
                    </a:cubicBezTo>
                    <a:cubicBezTo>
                      <a:pt x="315" y="84"/>
                      <a:pt x="316" y="84"/>
                      <a:pt x="316" y="85"/>
                    </a:cubicBezTo>
                    <a:cubicBezTo>
                      <a:pt x="316" y="85"/>
                      <a:pt x="317" y="88"/>
                      <a:pt x="317" y="88"/>
                    </a:cubicBezTo>
                    <a:cubicBezTo>
                      <a:pt x="317" y="88"/>
                      <a:pt x="314" y="88"/>
                      <a:pt x="316" y="89"/>
                    </a:cubicBezTo>
                    <a:cubicBezTo>
                      <a:pt x="318" y="90"/>
                      <a:pt x="323" y="88"/>
                      <a:pt x="326" y="89"/>
                    </a:cubicBezTo>
                    <a:cubicBezTo>
                      <a:pt x="327" y="89"/>
                      <a:pt x="330" y="90"/>
                      <a:pt x="332" y="90"/>
                    </a:cubicBezTo>
                    <a:cubicBezTo>
                      <a:pt x="332" y="91"/>
                      <a:pt x="332" y="91"/>
                      <a:pt x="332" y="91"/>
                    </a:cubicBezTo>
                    <a:cubicBezTo>
                      <a:pt x="329" y="92"/>
                      <a:pt x="327" y="92"/>
                      <a:pt x="325" y="92"/>
                    </a:cubicBezTo>
                    <a:cubicBezTo>
                      <a:pt x="324" y="93"/>
                      <a:pt x="324" y="93"/>
                      <a:pt x="324" y="93"/>
                    </a:cubicBezTo>
                    <a:cubicBezTo>
                      <a:pt x="321" y="94"/>
                      <a:pt x="316" y="94"/>
                      <a:pt x="314" y="94"/>
                    </a:cubicBezTo>
                    <a:cubicBezTo>
                      <a:pt x="315" y="96"/>
                      <a:pt x="315" y="96"/>
                      <a:pt x="315" y="96"/>
                    </a:cubicBezTo>
                    <a:cubicBezTo>
                      <a:pt x="317" y="96"/>
                      <a:pt x="318" y="96"/>
                      <a:pt x="319" y="95"/>
                    </a:cubicBezTo>
                    <a:cubicBezTo>
                      <a:pt x="321" y="101"/>
                      <a:pt x="319" y="99"/>
                      <a:pt x="323" y="101"/>
                    </a:cubicBezTo>
                    <a:cubicBezTo>
                      <a:pt x="323" y="102"/>
                      <a:pt x="322" y="102"/>
                      <a:pt x="322" y="104"/>
                    </a:cubicBezTo>
                    <a:cubicBezTo>
                      <a:pt x="322" y="104"/>
                      <a:pt x="324" y="106"/>
                      <a:pt x="324" y="106"/>
                    </a:cubicBezTo>
                    <a:cubicBezTo>
                      <a:pt x="324" y="106"/>
                      <a:pt x="326" y="106"/>
                      <a:pt x="326" y="106"/>
                    </a:cubicBezTo>
                    <a:cubicBezTo>
                      <a:pt x="326" y="105"/>
                      <a:pt x="327" y="102"/>
                      <a:pt x="328" y="101"/>
                    </a:cubicBezTo>
                    <a:cubicBezTo>
                      <a:pt x="328" y="101"/>
                      <a:pt x="329" y="100"/>
                      <a:pt x="329" y="100"/>
                    </a:cubicBezTo>
                    <a:cubicBezTo>
                      <a:pt x="329" y="100"/>
                      <a:pt x="329" y="102"/>
                      <a:pt x="329" y="102"/>
                    </a:cubicBezTo>
                    <a:cubicBezTo>
                      <a:pt x="333" y="104"/>
                      <a:pt x="333" y="104"/>
                      <a:pt x="333" y="104"/>
                    </a:cubicBezTo>
                    <a:cubicBezTo>
                      <a:pt x="333" y="105"/>
                      <a:pt x="333" y="105"/>
                      <a:pt x="333" y="105"/>
                    </a:cubicBezTo>
                    <a:cubicBezTo>
                      <a:pt x="337" y="106"/>
                      <a:pt x="338" y="105"/>
                      <a:pt x="338" y="105"/>
                    </a:cubicBezTo>
                    <a:cubicBezTo>
                      <a:pt x="338" y="105"/>
                      <a:pt x="336" y="111"/>
                      <a:pt x="340" y="112"/>
                    </a:cubicBezTo>
                    <a:cubicBezTo>
                      <a:pt x="342" y="112"/>
                      <a:pt x="342" y="111"/>
                      <a:pt x="344" y="111"/>
                    </a:cubicBezTo>
                    <a:cubicBezTo>
                      <a:pt x="346" y="113"/>
                      <a:pt x="346" y="113"/>
                      <a:pt x="346" y="113"/>
                    </a:cubicBezTo>
                    <a:cubicBezTo>
                      <a:pt x="348" y="113"/>
                      <a:pt x="348" y="111"/>
                      <a:pt x="350" y="112"/>
                    </a:cubicBezTo>
                    <a:cubicBezTo>
                      <a:pt x="350" y="113"/>
                      <a:pt x="350" y="113"/>
                      <a:pt x="350" y="113"/>
                    </a:cubicBezTo>
                    <a:cubicBezTo>
                      <a:pt x="354" y="115"/>
                      <a:pt x="355" y="116"/>
                      <a:pt x="357" y="120"/>
                    </a:cubicBezTo>
                    <a:cubicBezTo>
                      <a:pt x="363" y="119"/>
                      <a:pt x="360" y="120"/>
                      <a:pt x="364" y="121"/>
                    </a:cubicBezTo>
                    <a:cubicBezTo>
                      <a:pt x="366" y="122"/>
                      <a:pt x="367" y="121"/>
                      <a:pt x="368" y="122"/>
                    </a:cubicBezTo>
                    <a:cubicBezTo>
                      <a:pt x="370" y="127"/>
                      <a:pt x="370" y="127"/>
                      <a:pt x="370" y="127"/>
                    </a:cubicBezTo>
                    <a:cubicBezTo>
                      <a:pt x="370" y="133"/>
                      <a:pt x="370" y="133"/>
                      <a:pt x="370" y="133"/>
                    </a:cubicBezTo>
                    <a:cubicBezTo>
                      <a:pt x="370" y="134"/>
                      <a:pt x="369" y="134"/>
                      <a:pt x="370" y="135"/>
                    </a:cubicBezTo>
                    <a:cubicBezTo>
                      <a:pt x="370" y="136"/>
                      <a:pt x="371" y="136"/>
                      <a:pt x="372" y="137"/>
                    </a:cubicBezTo>
                    <a:cubicBezTo>
                      <a:pt x="372" y="138"/>
                      <a:pt x="372" y="139"/>
                      <a:pt x="372" y="141"/>
                    </a:cubicBezTo>
                    <a:cubicBezTo>
                      <a:pt x="372" y="141"/>
                      <a:pt x="374" y="143"/>
                      <a:pt x="374" y="143"/>
                    </a:cubicBezTo>
                    <a:cubicBezTo>
                      <a:pt x="375" y="147"/>
                      <a:pt x="374" y="147"/>
                      <a:pt x="375" y="151"/>
                    </a:cubicBezTo>
                    <a:cubicBezTo>
                      <a:pt x="374" y="151"/>
                      <a:pt x="373" y="149"/>
                      <a:pt x="372" y="149"/>
                    </a:cubicBezTo>
                    <a:cubicBezTo>
                      <a:pt x="371" y="149"/>
                      <a:pt x="370" y="148"/>
                      <a:pt x="368" y="149"/>
                    </a:cubicBezTo>
                    <a:cubicBezTo>
                      <a:pt x="368" y="149"/>
                      <a:pt x="364" y="155"/>
                      <a:pt x="364" y="156"/>
                    </a:cubicBezTo>
                    <a:cubicBezTo>
                      <a:pt x="367" y="155"/>
                      <a:pt x="370" y="155"/>
                      <a:pt x="373" y="155"/>
                    </a:cubicBezTo>
                    <a:cubicBezTo>
                      <a:pt x="373" y="154"/>
                      <a:pt x="374" y="152"/>
                      <a:pt x="374" y="152"/>
                    </a:cubicBezTo>
                    <a:cubicBezTo>
                      <a:pt x="375" y="152"/>
                      <a:pt x="375" y="153"/>
                      <a:pt x="375" y="153"/>
                    </a:cubicBezTo>
                    <a:cubicBezTo>
                      <a:pt x="378" y="154"/>
                      <a:pt x="380" y="152"/>
                      <a:pt x="382" y="153"/>
                    </a:cubicBezTo>
                    <a:cubicBezTo>
                      <a:pt x="384" y="153"/>
                      <a:pt x="387" y="157"/>
                      <a:pt x="387" y="159"/>
                    </a:cubicBezTo>
                    <a:cubicBezTo>
                      <a:pt x="387" y="159"/>
                      <a:pt x="387" y="161"/>
                      <a:pt x="387" y="161"/>
                    </a:cubicBezTo>
                    <a:cubicBezTo>
                      <a:pt x="388" y="161"/>
                      <a:pt x="388" y="161"/>
                      <a:pt x="388" y="161"/>
                    </a:cubicBezTo>
                    <a:cubicBezTo>
                      <a:pt x="389" y="161"/>
                      <a:pt x="389" y="163"/>
                      <a:pt x="390" y="163"/>
                    </a:cubicBezTo>
                    <a:cubicBezTo>
                      <a:pt x="390" y="164"/>
                      <a:pt x="391" y="164"/>
                      <a:pt x="392" y="164"/>
                    </a:cubicBezTo>
                    <a:cubicBezTo>
                      <a:pt x="392" y="141"/>
                      <a:pt x="392" y="141"/>
                      <a:pt x="392" y="141"/>
                    </a:cubicBezTo>
                    <a:cubicBezTo>
                      <a:pt x="390" y="137"/>
                      <a:pt x="390" y="137"/>
                      <a:pt x="390" y="137"/>
                    </a:cubicBezTo>
                    <a:cubicBezTo>
                      <a:pt x="392" y="134"/>
                      <a:pt x="392" y="134"/>
                      <a:pt x="392" y="134"/>
                    </a:cubicBezTo>
                    <a:cubicBezTo>
                      <a:pt x="391" y="95"/>
                      <a:pt x="391" y="95"/>
                      <a:pt x="391" y="95"/>
                    </a:cubicBezTo>
                    <a:cubicBezTo>
                      <a:pt x="391" y="95"/>
                      <a:pt x="391" y="95"/>
                      <a:pt x="390" y="95"/>
                    </a:cubicBezTo>
                    <a:cubicBezTo>
                      <a:pt x="390" y="95"/>
                      <a:pt x="389" y="92"/>
                      <a:pt x="388" y="91"/>
                    </a:cubicBezTo>
                    <a:cubicBezTo>
                      <a:pt x="386" y="91"/>
                      <a:pt x="385" y="92"/>
                      <a:pt x="384" y="92"/>
                    </a:cubicBezTo>
                    <a:cubicBezTo>
                      <a:pt x="381" y="92"/>
                      <a:pt x="376" y="90"/>
                      <a:pt x="374" y="89"/>
                    </a:cubicBezTo>
                    <a:cubicBezTo>
                      <a:pt x="372" y="88"/>
                      <a:pt x="366" y="83"/>
                      <a:pt x="363" y="83"/>
                    </a:cubicBezTo>
                    <a:cubicBezTo>
                      <a:pt x="363" y="85"/>
                      <a:pt x="363" y="85"/>
                      <a:pt x="363" y="85"/>
                    </a:cubicBezTo>
                    <a:cubicBezTo>
                      <a:pt x="362" y="85"/>
                      <a:pt x="361" y="85"/>
                      <a:pt x="360" y="85"/>
                    </a:cubicBezTo>
                    <a:cubicBezTo>
                      <a:pt x="359" y="86"/>
                      <a:pt x="358" y="89"/>
                      <a:pt x="357" y="89"/>
                    </a:cubicBezTo>
                    <a:cubicBezTo>
                      <a:pt x="356" y="90"/>
                      <a:pt x="353" y="90"/>
                      <a:pt x="352" y="91"/>
                    </a:cubicBezTo>
                    <a:cubicBezTo>
                      <a:pt x="351" y="93"/>
                      <a:pt x="350" y="97"/>
                      <a:pt x="348" y="99"/>
                    </a:cubicBezTo>
                    <a:cubicBezTo>
                      <a:pt x="347" y="100"/>
                      <a:pt x="345" y="100"/>
                      <a:pt x="343" y="101"/>
                    </a:cubicBezTo>
                    <a:cubicBezTo>
                      <a:pt x="343" y="100"/>
                      <a:pt x="343" y="101"/>
                      <a:pt x="342" y="101"/>
                    </a:cubicBezTo>
                    <a:cubicBezTo>
                      <a:pt x="341" y="99"/>
                      <a:pt x="341" y="98"/>
                      <a:pt x="341" y="97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97"/>
                      <a:pt x="339" y="95"/>
                      <a:pt x="339" y="93"/>
                    </a:cubicBezTo>
                    <a:cubicBezTo>
                      <a:pt x="337" y="93"/>
                      <a:pt x="337" y="93"/>
                      <a:pt x="337" y="93"/>
                    </a:cubicBezTo>
                    <a:cubicBezTo>
                      <a:pt x="336" y="94"/>
                      <a:pt x="337" y="94"/>
                      <a:pt x="336" y="95"/>
                    </a:cubicBezTo>
                    <a:cubicBezTo>
                      <a:pt x="335" y="90"/>
                      <a:pt x="333" y="87"/>
                      <a:pt x="334" y="82"/>
                    </a:cubicBezTo>
                    <a:cubicBezTo>
                      <a:pt x="335" y="81"/>
                      <a:pt x="336" y="81"/>
                      <a:pt x="336" y="79"/>
                    </a:cubicBezTo>
                    <a:cubicBezTo>
                      <a:pt x="336" y="78"/>
                      <a:pt x="334" y="74"/>
                      <a:pt x="332" y="73"/>
                    </a:cubicBezTo>
                    <a:cubicBezTo>
                      <a:pt x="331" y="73"/>
                      <a:pt x="331" y="73"/>
                      <a:pt x="331" y="73"/>
                    </a:cubicBezTo>
                    <a:cubicBezTo>
                      <a:pt x="332" y="74"/>
                      <a:pt x="330" y="74"/>
                      <a:pt x="329" y="74"/>
                    </a:cubicBezTo>
                    <a:cubicBezTo>
                      <a:pt x="329" y="74"/>
                      <a:pt x="329" y="72"/>
                      <a:pt x="327" y="73"/>
                    </a:cubicBezTo>
                    <a:cubicBezTo>
                      <a:pt x="327" y="73"/>
                      <a:pt x="328" y="74"/>
                      <a:pt x="326" y="74"/>
                    </a:cubicBezTo>
                    <a:cubicBezTo>
                      <a:pt x="324" y="74"/>
                      <a:pt x="321" y="71"/>
                      <a:pt x="319" y="71"/>
                    </a:cubicBezTo>
                    <a:cubicBezTo>
                      <a:pt x="315" y="72"/>
                      <a:pt x="315" y="75"/>
                      <a:pt x="314" y="75"/>
                    </a:cubicBezTo>
                    <a:close/>
                    <a:moveTo>
                      <a:pt x="110" y="19"/>
                    </a:moveTo>
                    <a:cubicBezTo>
                      <a:pt x="111" y="19"/>
                      <a:pt x="110" y="22"/>
                      <a:pt x="110" y="23"/>
                    </a:cubicBezTo>
                    <a:cubicBezTo>
                      <a:pt x="110" y="23"/>
                      <a:pt x="113" y="22"/>
                      <a:pt x="113" y="22"/>
                    </a:cubicBezTo>
                    <a:cubicBezTo>
                      <a:pt x="113" y="22"/>
                      <a:pt x="113" y="18"/>
                      <a:pt x="112" y="20"/>
                    </a:cubicBezTo>
                    <a:lnTo>
                      <a:pt x="110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Freeform 206">
              <a:extLst>
                <a:ext uri="{FF2B5EF4-FFF2-40B4-BE49-F238E27FC236}">
                  <a16:creationId xmlns:a16="http://schemas.microsoft.com/office/drawing/2014/main" id="{3C53238D-D31C-69EC-DBF7-110F17309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5487" y="4014628"/>
              <a:ext cx="1381436" cy="652096"/>
            </a:xfrm>
            <a:custGeom>
              <a:avLst/>
              <a:gdLst>
                <a:gd name="T0" fmla="*/ 21 w 392"/>
                <a:gd name="T1" fmla="*/ 30 h 185"/>
                <a:gd name="T2" fmla="*/ 42 w 392"/>
                <a:gd name="T3" fmla="*/ 67 h 185"/>
                <a:gd name="T4" fmla="*/ 73 w 392"/>
                <a:gd name="T5" fmla="*/ 116 h 185"/>
                <a:gd name="T6" fmla="*/ 93 w 392"/>
                <a:gd name="T7" fmla="*/ 97 h 185"/>
                <a:gd name="T8" fmla="*/ 73 w 392"/>
                <a:gd name="T9" fmla="*/ 74 h 185"/>
                <a:gd name="T10" fmla="*/ 65 w 392"/>
                <a:gd name="T11" fmla="*/ 54 h 185"/>
                <a:gd name="T12" fmla="*/ 47 w 392"/>
                <a:gd name="T13" fmla="*/ 31 h 185"/>
                <a:gd name="T14" fmla="*/ 7 w 392"/>
                <a:gd name="T15" fmla="*/ 32 h 185"/>
                <a:gd name="T16" fmla="*/ 279 w 392"/>
                <a:gd name="T17" fmla="*/ 55 h 185"/>
                <a:gd name="T18" fmla="*/ 286 w 392"/>
                <a:gd name="T19" fmla="*/ 62 h 185"/>
                <a:gd name="T20" fmla="*/ 282 w 392"/>
                <a:gd name="T21" fmla="*/ 43 h 185"/>
                <a:gd name="T22" fmla="*/ 63 w 392"/>
                <a:gd name="T23" fmla="*/ 45 h 185"/>
                <a:gd name="T24" fmla="*/ 254 w 392"/>
                <a:gd name="T25" fmla="*/ 47 h 185"/>
                <a:gd name="T26" fmla="*/ 214 w 392"/>
                <a:gd name="T27" fmla="*/ 54 h 185"/>
                <a:gd name="T28" fmla="*/ 209 w 392"/>
                <a:gd name="T29" fmla="*/ 105 h 185"/>
                <a:gd name="T30" fmla="*/ 217 w 392"/>
                <a:gd name="T31" fmla="*/ 100 h 185"/>
                <a:gd name="T32" fmla="*/ 236 w 392"/>
                <a:gd name="T33" fmla="*/ 107 h 185"/>
                <a:gd name="T34" fmla="*/ 226 w 392"/>
                <a:gd name="T35" fmla="*/ 74 h 185"/>
                <a:gd name="T36" fmla="*/ 237 w 392"/>
                <a:gd name="T37" fmla="*/ 60 h 185"/>
                <a:gd name="T38" fmla="*/ 81 w 392"/>
                <a:gd name="T39" fmla="*/ 51 h 185"/>
                <a:gd name="T40" fmla="*/ 32 w 392"/>
                <a:gd name="T41" fmla="*/ 77 h 185"/>
                <a:gd name="T42" fmla="*/ 304 w 392"/>
                <a:gd name="T43" fmla="*/ 80 h 185"/>
                <a:gd name="T44" fmla="*/ 241 w 392"/>
                <a:gd name="T45" fmla="*/ 85 h 185"/>
                <a:gd name="T46" fmla="*/ 96 w 392"/>
                <a:gd name="T47" fmla="*/ 86 h 185"/>
                <a:gd name="T48" fmla="*/ 249 w 392"/>
                <a:gd name="T49" fmla="*/ 87 h 185"/>
                <a:gd name="T50" fmla="*/ 282 w 392"/>
                <a:gd name="T51" fmla="*/ 98 h 185"/>
                <a:gd name="T52" fmla="*/ 291 w 392"/>
                <a:gd name="T53" fmla="*/ 97 h 185"/>
                <a:gd name="T54" fmla="*/ 241 w 392"/>
                <a:gd name="T55" fmla="*/ 113 h 185"/>
                <a:gd name="T56" fmla="*/ 241 w 392"/>
                <a:gd name="T57" fmla="*/ 113 h 185"/>
                <a:gd name="T58" fmla="*/ 121 w 392"/>
                <a:gd name="T59" fmla="*/ 145 h 185"/>
                <a:gd name="T60" fmla="*/ 168 w 392"/>
                <a:gd name="T61" fmla="*/ 151 h 185"/>
                <a:gd name="T62" fmla="*/ 134 w 392"/>
                <a:gd name="T63" fmla="*/ 128 h 185"/>
                <a:gd name="T64" fmla="*/ 335 w 392"/>
                <a:gd name="T65" fmla="*/ 127 h 185"/>
                <a:gd name="T66" fmla="*/ 156 w 392"/>
                <a:gd name="T67" fmla="*/ 136 h 185"/>
                <a:gd name="T68" fmla="*/ 309 w 392"/>
                <a:gd name="T69" fmla="*/ 147 h 185"/>
                <a:gd name="T70" fmla="*/ 271 w 392"/>
                <a:gd name="T71" fmla="*/ 155 h 185"/>
                <a:gd name="T72" fmla="*/ 189 w 392"/>
                <a:gd name="T73" fmla="*/ 158 h 185"/>
                <a:gd name="T74" fmla="*/ 283 w 392"/>
                <a:gd name="T75" fmla="*/ 157 h 185"/>
                <a:gd name="T76" fmla="*/ 231 w 392"/>
                <a:gd name="T77" fmla="*/ 159 h 185"/>
                <a:gd name="T78" fmla="*/ 243 w 392"/>
                <a:gd name="T79" fmla="*/ 159 h 185"/>
                <a:gd name="T80" fmla="*/ 249 w 392"/>
                <a:gd name="T81" fmla="*/ 170 h 185"/>
                <a:gd name="T82" fmla="*/ 259 w 392"/>
                <a:gd name="T83" fmla="*/ 171 h 185"/>
                <a:gd name="T84" fmla="*/ 219 w 392"/>
                <a:gd name="T85" fmla="*/ 174 h 185"/>
                <a:gd name="T86" fmla="*/ 126 w 392"/>
                <a:gd name="T87" fmla="*/ 42 h 185"/>
                <a:gd name="T88" fmla="*/ 124 w 392"/>
                <a:gd name="T89" fmla="*/ 75 h 185"/>
                <a:gd name="T90" fmla="*/ 146 w 392"/>
                <a:gd name="T91" fmla="*/ 97 h 185"/>
                <a:gd name="T92" fmla="*/ 172 w 392"/>
                <a:gd name="T93" fmla="*/ 103 h 185"/>
                <a:gd name="T94" fmla="*/ 203 w 392"/>
                <a:gd name="T95" fmla="*/ 52 h 185"/>
                <a:gd name="T96" fmla="*/ 180 w 392"/>
                <a:gd name="T97" fmla="*/ 21 h 185"/>
                <a:gd name="T98" fmla="*/ 156 w 392"/>
                <a:gd name="T99" fmla="*/ 51 h 185"/>
                <a:gd name="T100" fmla="*/ 314 w 392"/>
                <a:gd name="T101" fmla="*/ 75 h 185"/>
                <a:gd name="T102" fmla="*/ 325 w 392"/>
                <a:gd name="T103" fmla="*/ 92 h 185"/>
                <a:gd name="T104" fmla="*/ 329 w 392"/>
                <a:gd name="T105" fmla="*/ 102 h 185"/>
                <a:gd name="T106" fmla="*/ 368 w 392"/>
                <a:gd name="T107" fmla="*/ 122 h 185"/>
                <a:gd name="T108" fmla="*/ 373 w 392"/>
                <a:gd name="T109" fmla="*/ 155 h 185"/>
                <a:gd name="T110" fmla="*/ 392 w 392"/>
                <a:gd name="T111" fmla="*/ 134 h 185"/>
                <a:gd name="T112" fmla="*/ 348 w 392"/>
                <a:gd name="T113" fmla="*/ 99 h 185"/>
                <a:gd name="T114" fmla="*/ 331 w 392"/>
                <a:gd name="T11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2" h="185">
                  <a:moveTo>
                    <a:pt x="11" y="4"/>
                  </a:moveTo>
                  <a:cubicBezTo>
                    <a:pt x="10" y="4"/>
                    <a:pt x="9" y="2"/>
                    <a:pt x="8" y="1"/>
                  </a:cubicBezTo>
                  <a:cubicBezTo>
                    <a:pt x="6" y="0"/>
                    <a:pt x="4" y="0"/>
                    <a:pt x="1" y="0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1"/>
                    <a:pt x="4" y="15"/>
                    <a:pt x="7" y="17"/>
                  </a:cubicBezTo>
                  <a:cubicBezTo>
                    <a:pt x="8" y="17"/>
                    <a:pt x="9" y="17"/>
                    <a:pt x="9" y="18"/>
                  </a:cubicBezTo>
                  <a:cubicBezTo>
                    <a:pt x="11" y="19"/>
                    <a:pt x="11" y="21"/>
                    <a:pt x="12" y="22"/>
                  </a:cubicBezTo>
                  <a:cubicBezTo>
                    <a:pt x="13" y="23"/>
                    <a:pt x="15" y="23"/>
                    <a:pt x="16" y="24"/>
                  </a:cubicBezTo>
                  <a:cubicBezTo>
                    <a:pt x="17" y="25"/>
                    <a:pt x="16" y="26"/>
                    <a:pt x="17" y="27"/>
                  </a:cubicBezTo>
                  <a:cubicBezTo>
                    <a:pt x="18" y="28"/>
                    <a:pt x="20" y="29"/>
                    <a:pt x="21" y="30"/>
                  </a:cubicBezTo>
                  <a:cubicBezTo>
                    <a:pt x="21" y="31"/>
                    <a:pt x="21" y="32"/>
                    <a:pt x="21" y="33"/>
                  </a:cubicBezTo>
                  <a:cubicBezTo>
                    <a:pt x="22" y="33"/>
                    <a:pt x="23" y="34"/>
                    <a:pt x="23" y="34"/>
                  </a:cubicBezTo>
                  <a:cubicBezTo>
                    <a:pt x="24" y="36"/>
                    <a:pt x="24" y="37"/>
                    <a:pt x="24" y="40"/>
                  </a:cubicBezTo>
                  <a:cubicBezTo>
                    <a:pt x="26" y="40"/>
                    <a:pt x="28" y="40"/>
                    <a:pt x="29" y="41"/>
                  </a:cubicBezTo>
                  <a:cubicBezTo>
                    <a:pt x="30" y="41"/>
                    <a:pt x="31" y="43"/>
                    <a:pt x="31" y="44"/>
                  </a:cubicBezTo>
                  <a:cubicBezTo>
                    <a:pt x="32" y="44"/>
                    <a:pt x="33" y="43"/>
                    <a:pt x="33" y="44"/>
                  </a:cubicBezTo>
                  <a:cubicBezTo>
                    <a:pt x="34" y="46"/>
                    <a:pt x="33" y="49"/>
                    <a:pt x="33" y="52"/>
                  </a:cubicBezTo>
                  <a:cubicBezTo>
                    <a:pt x="34" y="53"/>
                    <a:pt x="36" y="56"/>
                    <a:pt x="36" y="57"/>
                  </a:cubicBezTo>
                  <a:cubicBezTo>
                    <a:pt x="36" y="58"/>
                    <a:pt x="36" y="59"/>
                    <a:pt x="36" y="60"/>
                  </a:cubicBezTo>
                  <a:cubicBezTo>
                    <a:pt x="37" y="61"/>
                    <a:pt x="39" y="61"/>
                    <a:pt x="39" y="62"/>
                  </a:cubicBezTo>
                  <a:cubicBezTo>
                    <a:pt x="41" y="63"/>
                    <a:pt x="41" y="65"/>
                    <a:pt x="42" y="67"/>
                  </a:cubicBezTo>
                  <a:cubicBezTo>
                    <a:pt x="43" y="68"/>
                    <a:pt x="46" y="69"/>
                    <a:pt x="47" y="70"/>
                  </a:cubicBezTo>
                  <a:cubicBezTo>
                    <a:pt x="48" y="72"/>
                    <a:pt x="51" y="81"/>
                    <a:pt x="5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4"/>
                    <a:pt x="53" y="86"/>
                    <a:pt x="53" y="87"/>
                  </a:cubicBezTo>
                  <a:cubicBezTo>
                    <a:pt x="53" y="88"/>
                    <a:pt x="55" y="88"/>
                    <a:pt x="55" y="89"/>
                  </a:cubicBezTo>
                  <a:cubicBezTo>
                    <a:pt x="56" y="91"/>
                    <a:pt x="58" y="97"/>
                    <a:pt x="59" y="98"/>
                  </a:cubicBezTo>
                  <a:cubicBezTo>
                    <a:pt x="59" y="98"/>
                    <a:pt x="61" y="99"/>
                    <a:pt x="61" y="99"/>
                  </a:cubicBezTo>
                  <a:cubicBezTo>
                    <a:pt x="63" y="102"/>
                    <a:pt x="63" y="105"/>
                    <a:pt x="64" y="108"/>
                  </a:cubicBezTo>
                  <a:cubicBezTo>
                    <a:pt x="64" y="109"/>
                    <a:pt x="66" y="111"/>
                    <a:pt x="67" y="112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7" y="114"/>
                    <a:pt x="72" y="115"/>
                    <a:pt x="73" y="116"/>
                  </a:cubicBezTo>
                  <a:cubicBezTo>
                    <a:pt x="73" y="116"/>
                    <a:pt x="75" y="116"/>
                    <a:pt x="75" y="117"/>
                  </a:cubicBezTo>
                  <a:cubicBezTo>
                    <a:pt x="76" y="117"/>
                    <a:pt x="79" y="121"/>
                    <a:pt x="80" y="122"/>
                  </a:cubicBezTo>
                  <a:cubicBezTo>
                    <a:pt x="81" y="123"/>
                    <a:pt x="83" y="123"/>
                    <a:pt x="85" y="123"/>
                  </a:cubicBezTo>
                  <a:cubicBezTo>
                    <a:pt x="84" y="122"/>
                    <a:pt x="84" y="120"/>
                    <a:pt x="83" y="120"/>
                  </a:cubicBezTo>
                  <a:cubicBezTo>
                    <a:pt x="82" y="120"/>
                    <a:pt x="83" y="119"/>
                    <a:pt x="85" y="119"/>
                  </a:cubicBezTo>
                  <a:cubicBezTo>
                    <a:pt x="85" y="120"/>
                    <a:pt x="87" y="122"/>
                    <a:pt x="89" y="121"/>
                  </a:cubicBezTo>
                  <a:cubicBezTo>
                    <a:pt x="90" y="121"/>
                    <a:pt x="89" y="120"/>
                    <a:pt x="90" y="119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2" y="120"/>
                    <a:pt x="93" y="120"/>
                    <a:pt x="94" y="120"/>
                  </a:cubicBezTo>
                  <a:cubicBezTo>
                    <a:pt x="92" y="119"/>
                    <a:pt x="95" y="101"/>
                    <a:pt x="96" y="98"/>
                  </a:cubicBezTo>
                  <a:cubicBezTo>
                    <a:pt x="95" y="97"/>
                    <a:pt x="94" y="97"/>
                    <a:pt x="93" y="97"/>
                  </a:cubicBezTo>
                  <a:cubicBezTo>
                    <a:pt x="92" y="96"/>
                    <a:pt x="91" y="91"/>
                    <a:pt x="91" y="89"/>
                  </a:cubicBezTo>
                  <a:cubicBezTo>
                    <a:pt x="89" y="90"/>
                    <a:pt x="87" y="89"/>
                    <a:pt x="87" y="89"/>
                  </a:cubicBezTo>
                  <a:cubicBezTo>
                    <a:pt x="86" y="89"/>
                    <a:pt x="85" y="88"/>
                    <a:pt x="85" y="88"/>
                  </a:cubicBezTo>
                  <a:cubicBezTo>
                    <a:pt x="85" y="87"/>
                    <a:pt x="86" y="87"/>
                    <a:pt x="85" y="85"/>
                  </a:cubicBezTo>
                  <a:cubicBezTo>
                    <a:pt x="85" y="85"/>
                    <a:pt x="82" y="84"/>
                    <a:pt x="82" y="83"/>
                  </a:cubicBezTo>
                  <a:cubicBezTo>
                    <a:pt x="82" y="82"/>
                    <a:pt x="82" y="77"/>
                    <a:pt x="83" y="76"/>
                  </a:cubicBezTo>
                  <a:cubicBezTo>
                    <a:pt x="81" y="76"/>
                    <a:pt x="80" y="76"/>
                    <a:pt x="79" y="76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5"/>
                    <a:pt x="77" y="76"/>
                    <a:pt x="76" y="76"/>
                  </a:cubicBezTo>
                  <a:cubicBezTo>
                    <a:pt x="76" y="76"/>
                    <a:pt x="74" y="74"/>
                    <a:pt x="73" y="74"/>
                  </a:cubicBezTo>
                  <a:cubicBezTo>
                    <a:pt x="73" y="73"/>
                    <a:pt x="73" y="70"/>
                    <a:pt x="73" y="69"/>
                  </a:cubicBezTo>
                  <a:cubicBezTo>
                    <a:pt x="73" y="68"/>
                    <a:pt x="76" y="67"/>
                    <a:pt x="76" y="66"/>
                  </a:cubicBezTo>
                  <a:cubicBezTo>
                    <a:pt x="76" y="66"/>
                    <a:pt x="76" y="64"/>
                    <a:pt x="76" y="64"/>
                  </a:cubicBezTo>
                  <a:cubicBezTo>
                    <a:pt x="76" y="64"/>
                    <a:pt x="73" y="59"/>
                    <a:pt x="73" y="59"/>
                  </a:cubicBezTo>
                  <a:cubicBezTo>
                    <a:pt x="72" y="58"/>
                    <a:pt x="73" y="57"/>
                    <a:pt x="73" y="56"/>
                  </a:cubicBezTo>
                  <a:cubicBezTo>
                    <a:pt x="71" y="55"/>
                    <a:pt x="70" y="56"/>
                    <a:pt x="69" y="56"/>
                  </a:cubicBezTo>
                  <a:cubicBezTo>
                    <a:pt x="69" y="54"/>
                    <a:pt x="69" y="54"/>
                    <a:pt x="70" y="52"/>
                  </a:cubicBezTo>
                  <a:cubicBezTo>
                    <a:pt x="70" y="52"/>
                    <a:pt x="69" y="51"/>
                    <a:pt x="69" y="51"/>
                  </a:cubicBezTo>
                  <a:cubicBezTo>
                    <a:pt x="68" y="53"/>
                    <a:pt x="68" y="53"/>
                    <a:pt x="67" y="55"/>
                  </a:cubicBezTo>
                  <a:cubicBezTo>
                    <a:pt x="67" y="55"/>
                    <a:pt x="65" y="55"/>
                    <a:pt x="65" y="55"/>
                  </a:cubicBezTo>
                  <a:cubicBezTo>
                    <a:pt x="65" y="55"/>
                    <a:pt x="65" y="54"/>
                    <a:pt x="65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1" y="52"/>
                    <a:pt x="62" y="50"/>
                    <a:pt x="61" y="48"/>
                  </a:cubicBezTo>
                  <a:cubicBezTo>
                    <a:pt x="60" y="47"/>
                    <a:pt x="58" y="46"/>
                    <a:pt x="57" y="45"/>
                  </a:cubicBezTo>
                  <a:cubicBezTo>
                    <a:pt x="55" y="43"/>
                    <a:pt x="55" y="41"/>
                    <a:pt x="55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1"/>
                    <a:pt x="49" y="42"/>
                    <a:pt x="51" y="41"/>
                  </a:cubicBezTo>
                  <a:cubicBezTo>
                    <a:pt x="51" y="41"/>
                    <a:pt x="50" y="41"/>
                    <a:pt x="50" y="40"/>
                  </a:cubicBezTo>
                  <a:cubicBezTo>
                    <a:pt x="49" y="39"/>
                    <a:pt x="49" y="37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5"/>
                    <a:pt x="47" y="32"/>
                    <a:pt x="47" y="31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1" y="26"/>
                    <a:pt x="36" y="23"/>
                    <a:pt x="35" y="22"/>
                  </a:cubicBezTo>
                  <a:cubicBezTo>
                    <a:pt x="34" y="21"/>
                    <a:pt x="35" y="19"/>
                    <a:pt x="34" y="18"/>
                  </a:cubicBezTo>
                  <a:cubicBezTo>
                    <a:pt x="34" y="18"/>
                    <a:pt x="32" y="18"/>
                    <a:pt x="31" y="17"/>
                  </a:cubicBezTo>
                  <a:cubicBezTo>
                    <a:pt x="30" y="16"/>
                    <a:pt x="31" y="13"/>
                    <a:pt x="29" y="13"/>
                  </a:cubicBezTo>
                  <a:cubicBezTo>
                    <a:pt x="29" y="13"/>
                    <a:pt x="27" y="13"/>
                    <a:pt x="27" y="13"/>
                  </a:cubicBezTo>
                  <a:cubicBezTo>
                    <a:pt x="26" y="13"/>
                    <a:pt x="27" y="11"/>
                    <a:pt x="27" y="1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2"/>
                    <a:pt x="14" y="5"/>
                    <a:pt x="11" y="4"/>
                  </a:cubicBezTo>
                  <a:close/>
                  <a:moveTo>
                    <a:pt x="7" y="32"/>
                  </a:moveTo>
                  <a:cubicBezTo>
                    <a:pt x="9" y="35"/>
                    <a:pt x="11" y="38"/>
                    <a:pt x="8" y="32"/>
                  </a:cubicBezTo>
                  <a:lnTo>
                    <a:pt x="7" y="32"/>
                  </a:lnTo>
                  <a:close/>
                  <a:moveTo>
                    <a:pt x="285" y="35"/>
                  </a:moveTo>
                  <a:cubicBezTo>
                    <a:pt x="285" y="38"/>
                    <a:pt x="285" y="40"/>
                    <a:pt x="286" y="42"/>
                  </a:cubicBezTo>
                  <a:cubicBezTo>
                    <a:pt x="286" y="42"/>
                    <a:pt x="288" y="42"/>
                    <a:pt x="289" y="42"/>
                  </a:cubicBezTo>
                  <a:cubicBezTo>
                    <a:pt x="289" y="42"/>
                    <a:pt x="290" y="41"/>
                    <a:pt x="289" y="41"/>
                  </a:cubicBezTo>
                  <a:cubicBezTo>
                    <a:pt x="289" y="41"/>
                    <a:pt x="289" y="38"/>
                    <a:pt x="289" y="38"/>
                  </a:cubicBezTo>
                  <a:cubicBezTo>
                    <a:pt x="287" y="36"/>
                    <a:pt x="286" y="36"/>
                    <a:pt x="285" y="35"/>
                  </a:cubicBezTo>
                  <a:close/>
                  <a:moveTo>
                    <a:pt x="280" y="39"/>
                  </a:moveTo>
                  <a:cubicBezTo>
                    <a:pt x="277" y="43"/>
                    <a:pt x="277" y="47"/>
                    <a:pt x="275" y="52"/>
                  </a:cubicBezTo>
                  <a:cubicBezTo>
                    <a:pt x="276" y="53"/>
                    <a:pt x="278" y="54"/>
                    <a:pt x="279" y="55"/>
                  </a:cubicBezTo>
                  <a:cubicBezTo>
                    <a:pt x="279" y="57"/>
                    <a:pt x="278" y="56"/>
                    <a:pt x="277" y="57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7" y="58"/>
                    <a:pt x="279" y="62"/>
                    <a:pt x="277" y="63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77" y="65"/>
                    <a:pt x="279" y="67"/>
                    <a:pt x="280" y="68"/>
                  </a:cubicBezTo>
                  <a:cubicBezTo>
                    <a:pt x="281" y="69"/>
                    <a:pt x="281" y="70"/>
                    <a:pt x="283" y="70"/>
                  </a:cubicBezTo>
                  <a:cubicBezTo>
                    <a:pt x="285" y="71"/>
                    <a:pt x="279" y="66"/>
                    <a:pt x="279" y="66"/>
                  </a:cubicBezTo>
                  <a:cubicBezTo>
                    <a:pt x="279" y="64"/>
                    <a:pt x="279" y="62"/>
                    <a:pt x="279" y="61"/>
                  </a:cubicBezTo>
                  <a:cubicBezTo>
                    <a:pt x="279" y="61"/>
                    <a:pt x="283" y="58"/>
                    <a:pt x="282" y="59"/>
                  </a:cubicBezTo>
                  <a:cubicBezTo>
                    <a:pt x="283" y="59"/>
                    <a:pt x="283" y="59"/>
                    <a:pt x="284" y="59"/>
                  </a:cubicBezTo>
                  <a:cubicBezTo>
                    <a:pt x="285" y="59"/>
                    <a:pt x="285" y="61"/>
                    <a:pt x="286" y="62"/>
                  </a:cubicBezTo>
                  <a:cubicBezTo>
                    <a:pt x="287" y="62"/>
                    <a:pt x="287" y="61"/>
                    <a:pt x="288" y="62"/>
                  </a:cubicBezTo>
                  <a:cubicBezTo>
                    <a:pt x="287" y="60"/>
                    <a:pt x="287" y="58"/>
                    <a:pt x="287" y="56"/>
                  </a:cubicBezTo>
                  <a:cubicBezTo>
                    <a:pt x="286" y="56"/>
                    <a:pt x="284" y="57"/>
                    <a:pt x="283" y="56"/>
                  </a:cubicBezTo>
                  <a:cubicBezTo>
                    <a:pt x="285" y="55"/>
                    <a:pt x="286" y="53"/>
                    <a:pt x="288" y="52"/>
                  </a:cubicBezTo>
                  <a:cubicBezTo>
                    <a:pt x="286" y="51"/>
                    <a:pt x="289" y="51"/>
                    <a:pt x="286" y="50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3" y="51"/>
                    <a:pt x="283" y="52"/>
                  </a:cubicBezTo>
                  <a:cubicBezTo>
                    <a:pt x="282" y="52"/>
                    <a:pt x="283" y="53"/>
                    <a:pt x="283" y="54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0"/>
                    <a:pt x="283" y="46"/>
                    <a:pt x="281" y="45"/>
                  </a:cubicBezTo>
                  <a:cubicBezTo>
                    <a:pt x="281" y="45"/>
                    <a:pt x="282" y="42"/>
                    <a:pt x="282" y="43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82" y="41"/>
                    <a:pt x="282" y="41"/>
                    <a:pt x="282" y="40"/>
                  </a:cubicBezTo>
                  <a:lnTo>
                    <a:pt x="280" y="39"/>
                  </a:lnTo>
                  <a:close/>
                  <a:moveTo>
                    <a:pt x="57" y="41"/>
                  </a:moveTo>
                  <a:cubicBezTo>
                    <a:pt x="57" y="41"/>
                    <a:pt x="57" y="43"/>
                    <a:pt x="57" y="43"/>
                  </a:cubicBezTo>
                  <a:cubicBezTo>
                    <a:pt x="58" y="43"/>
                    <a:pt x="58" y="43"/>
                    <a:pt x="59" y="44"/>
                  </a:cubicBezTo>
                  <a:cubicBezTo>
                    <a:pt x="58" y="42"/>
                    <a:pt x="60" y="41"/>
                    <a:pt x="57" y="41"/>
                  </a:cubicBezTo>
                  <a:close/>
                  <a:moveTo>
                    <a:pt x="63" y="45"/>
                  </a:moveTo>
                  <a:cubicBezTo>
                    <a:pt x="63" y="45"/>
                    <a:pt x="63" y="47"/>
                    <a:pt x="63" y="47"/>
                  </a:cubicBezTo>
                  <a:cubicBezTo>
                    <a:pt x="64" y="47"/>
                    <a:pt x="64" y="47"/>
                    <a:pt x="65" y="48"/>
                  </a:cubicBezTo>
                  <a:cubicBezTo>
                    <a:pt x="68" y="48"/>
                    <a:pt x="63" y="45"/>
                    <a:pt x="63" y="45"/>
                  </a:cubicBezTo>
                  <a:close/>
                  <a:moveTo>
                    <a:pt x="19" y="46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49"/>
                    <a:pt x="21" y="49"/>
                    <a:pt x="21" y="50"/>
                  </a:cubicBezTo>
                  <a:cubicBezTo>
                    <a:pt x="22" y="50"/>
                    <a:pt x="24" y="54"/>
                    <a:pt x="25" y="55"/>
                  </a:cubicBezTo>
                  <a:cubicBezTo>
                    <a:pt x="26" y="55"/>
                    <a:pt x="26" y="52"/>
                    <a:pt x="2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0" y="47"/>
                    <a:pt x="19" y="46"/>
                  </a:cubicBezTo>
                  <a:close/>
                  <a:moveTo>
                    <a:pt x="254" y="47"/>
                  </a:moveTo>
                  <a:cubicBezTo>
                    <a:pt x="254" y="47"/>
                    <a:pt x="254" y="49"/>
                    <a:pt x="253" y="50"/>
                  </a:cubicBezTo>
                  <a:cubicBezTo>
                    <a:pt x="253" y="50"/>
                    <a:pt x="251" y="50"/>
                    <a:pt x="251" y="50"/>
                  </a:cubicBezTo>
                  <a:cubicBezTo>
                    <a:pt x="251" y="50"/>
                    <a:pt x="251" y="52"/>
                    <a:pt x="251" y="52"/>
                  </a:cubicBezTo>
                  <a:cubicBezTo>
                    <a:pt x="249" y="53"/>
                    <a:pt x="246" y="55"/>
                    <a:pt x="245" y="55"/>
                  </a:cubicBezTo>
                  <a:cubicBezTo>
                    <a:pt x="239" y="56"/>
                    <a:pt x="234" y="55"/>
                    <a:pt x="228" y="55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6" y="53"/>
                    <a:pt x="227" y="55"/>
                    <a:pt x="225" y="54"/>
                  </a:cubicBezTo>
                  <a:cubicBezTo>
                    <a:pt x="225" y="52"/>
                    <a:pt x="225" y="52"/>
                    <a:pt x="225" y="52"/>
                  </a:cubicBezTo>
                  <a:cubicBezTo>
                    <a:pt x="221" y="51"/>
                    <a:pt x="218" y="53"/>
                    <a:pt x="216" y="54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5" y="55"/>
                    <a:pt x="215" y="54"/>
                    <a:pt x="214" y="54"/>
                  </a:cubicBezTo>
                  <a:cubicBezTo>
                    <a:pt x="213" y="56"/>
                    <a:pt x="212" y="57"/>
                    <a:pt x="211" y="58"/>
                  </a:cubicBezTo>
                  <a:cubicBezTo>
                    <a:pt x="212" y="58"/>
                    <a:pt x="210" y="60"/>
                    <a:pt x="210" y="60"/>
                  </a:cubicBezTo>
                  <a:cubicBezTo>
                    <a:pt x="210" y="61"/>
                    <a:pt x="211" y="62"/>
                    <a:pt x="211" y="62"/>
                  </a:cubicBezTo>
                  <a:cubicBezTo>
                    <a:pt x="211" y="66"/>
                    <a:pt x="211" y="72"/>
                    <a:pt x="209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07" y="78"/>
                    <a:pt x="207" y="81"/>
                    <a:pt x="207" y="86"/>
                  </a:cubicBezTo>
                  <a:cubicBezTo>
                    <a:pt x="207" y="87"/>
                    <a:pt x="206" y="91"/>
                    <a:pt x="205" y="91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3" y="96"/>
                    <a:pt x="204" y="99"/>
                    <a:pt x="204" y="103"/>
                  </a:cubicBezTo>
                  <a:cubicBezTo>
                    <a:pt x="205" y="103"/>
                    <a:pt x="207" y="103"/>
                    <a:pt x="208" y="103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8" y="106"/>
                    <a:pt x="208" y="107"/>
                  </a:cubicBezTo>
                  <a:cubicBezTo>
                    <a:pt x="209" y="109"/>
                    <a:pt x="209" y="109"/>
                    <a:pt x="209" y="109"/>
                  </a:cubicBezTo>
                  <a:cubicBezTo>
                    <a:pt x="209" y="111"/>
                    <a:pt x="206" y="113"/>
                    <a:pt x="206" y="114"/>
                  </a:cubicBezTo>
                  <a:cubicBezTo>
                    <a:pt x="205" y="117"/>
                    <a:pt x="206" y="121"/>
                    <a:pt x="206" y="123"/>
                  </a:cubicBezTo>
                  <a:cubicBezTo>
                    <a:pt x="209" y="123"/>
                    <a:pt x="213" y="123"/>
                    <a:pt x="217" y="123"/>
                  </a:cubicBezTo>
                  <a:cubicBezTo>
                    <a:pt x="216" y="122"/>
                    <a:pt x="217" y="120"/>
                    <a:pt x="217" y="119"/>
                  </a:cubicBezTo>
                  <a:cubicBezTo>
                    <a:pt x="217" y="119"/>
                    <a:pt x="215" y="119"/>
                    <a:pt x="215" y="118"/>
                  </a:cubicBezTo>
                  <a:cubicBezTo>
                    <a:pt x="215" y="118"/>
                    <a:pt x="218" y="115"/>
                    <a:pt x="217" y="115"/>
                  </a:cubicBezTo>
                  <a:cubicBezTo>
                    <a:pt x="217" y="114"/>
                    <a:pt x="215" y="110"/>
                    <a:pt x="215" y="109"/>
                  </a:cubicBezTo>
                  <a:cubicBezTo>
                    <a:pt x="216" y="109"/>
                    <a:pt x="218" y="108"/>
                    <a:pt x="218" y="107"/>
                  </a:cubicBezTo>
                  <a:cubicBezTo>
                    <a:pt x="219" y="105"/>
                    <a:pt x="218" y="102"/>
                    <a:pt x="217" y="100"/>
                  </a:cubicBezTo>
                  <a:cubicBezTo>
                    <a:pt x="220" y="99"/>
                    <a:pt x="221" y="100"/>
                    <a:pt x="223" y="99"/>
                  </a:cubicBezTo>
                  <a:cubicBezTo>
                    <a:pt x="224" y="103"/>
                    <a:pt x="225" y="107"/>
                    <a:pt x="225" y="109"/>
                  </a:cubicBezTo>
                  <a:cubicBezTo>
                    <a:pt x="226" y="112"/>
                    <a:pt x="227" y="114"/>
                    <a:pt x="227" y="118"/>
                  </a:cubicBezTo>
                  <a:cubicBezTo>
                    <a:pt x="228" y="118"/>
                    <a:pt x="230" y="119"/>
                    <a:pt x="232" y="119"/>
                  </a:cubicBezTo>
                  <a:cubicBezTo>
                    <a:pt x="232" y="119"/>
                    <a:pt x="232" y="119"/>
                    <a:pt x="232" y="119"/>
                  </a:cubicBezTo>
                  <a:cubicBezTo>
                    <a:pt x="234" y="117"/>
                    <a:pt x="233" y="116"/>
                    <a:pt x="233" y="11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34" y="113"/>
                    <a:pt x="237" y="113"/>
                    <a:pt x="239" y="113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8" y="110"/>
                    <a:pt x="237" y="108"/>
                    <a:pt x="236" y="107"/>
                  </a:cubicBezTo>
                  <a:cubicBezTo>
                    <a:pt x="234" y="104"/>
                    <a:pt x="235" y="104"/>
                    <a:pt x="235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4" y="101"/>
                    <a:pt x="234" y="99"/>
                    <a:pt x="234" y="99"/>
                  </a:cubicBezTo>
                  <a:cubicBezTo>
                    <a:pt x="233" y="98"/>
                    <a:pt x="231" y="98"/>
                    <a:pt x="230" y="97"/>
                  </a:cubicBezTo>
                  <a:cubicBezTo>
                    <a:pt x="229" y="96"/>
                    <a:pt x="230" y="93"/>
                    <a:pt x="229" y="91"/>
                  </a:cubicBezTo>
                  <a:cubicBezTo>
                    <a:pt x="229" y="91"/>
                    <a:pt x="223" y="89"/>
                    <a:pt x="223" y="89"/>
                  </a:cubicBezTo>
                  <a:cubicBezTo>
                    <a:pt x="224" y="88"/>
                    <a:pt x="224" y="88"/>
                    <a:pt x="225" y="87"/>
                  </a:cubicBezTo>
                  <a:cubicBezTo>
                    <a:pt x="225" y="87"/>
                    <a:pt x="227" y="87"/>
                    <a:pt x="229" y="87"/>
                  </a:cubicBezTo>
                  <a:cubicBezTo>
                    <a:pt x="235" y="84"/>
                    <a:pt x="235" y="79"/>
                    <a:pt x="241" y="78"/>
                  </a:cubicBezTo>
                  <a:cubicBezTo>
                    <a:pt x="242" y="76"/>
                    <a:pt x="241" y="76"/>
                    <a:pt x="242" y="75"/>
                  </a:cubicBezTo>
                  <a:cubicBezTo>
                    <a:pt x="235" y="75"/>
                    <a:pt x="232" y="75"/>
                    <a:pt x="226" y="74"/>
                  </a:cubicBezTo>
                  <a:cubicBezTo>
                    <a:pt x="226" y="75"/>
                    <a:pt x="226" y="76"/>
                    <a:pt x="225" y="77"/>
                  </a:cubicBezTo>
                  <a:cubicBezTo>
                    <a:pt x="225" y="78"/>
                    <a:pt x="223" y="77"/>
                    <a:pt x="222" y="78"/>
                  </a:cubicBezTo>
                  <a:cubicBezTo>
                    <a:pt x="222" y="78"/>
                    <a:pt x="221" y="75"/>
                    <a:pt x="221" y="75"/>
                  </a:cubicBezTo>
                  <a:cubicBezTo>
                    <a:pt x="220" y="74"/>
                    <a:pt x="218" y="75"/>
                    <a:pt x="217" y="74"/>
                  </a:cubicBezTo>
                  <a:cubicBezTo>
                    <a:pt x="217" y="74"/>
                    <a:pt x="216" y="72"/>
                    <a:pt x="216" y="72"/>
                  </a:cubicBezTo>
                  <a:cubicBezTo>
                    <a:pt x="215" y="70"/>
                    <a:pt x="217" y="67"/>
                    <a:pt x="217" y="66"/>
                  </a:cubicBezTo>
                  <a:cubicBezTo>
                    <a:pt x="217" y="63"/>
                    <a:pt x="217" y="62"/>
                    <a:pt x="217" y="60"/>
                  </a:cubicBezTo>
                  <a:cubicBezTo>
                    <a:pt x="219" y="60"/>
                    <a:pt x="219" y="61"/>
                    <a:pt x="220" y="61"/>
                  </a:cubicBezTo>
                  <a:cubicBezTo>
                    <a:pt x="221" y="61"/>
                    <a:pt x="224" y="59"/>
                    <a:pt x="225" y="60"/>
                  </a:cubicBezTo>
                  <a:cubicBezTo>
                    <a:pt x="226" y="60"/>
                    <a:pt x="227" y="61"/>
                    <a:pt x="229" y="61"/>
                  </a:cubicBezTo>
                  <a:cubicBezTo>
                    <a:pt x="230" y="61"/>
                    <a:pt x="235" y="60"/>
                    <a:pt x="237" y="60"/>
                  </a:cubicBezTo>
                  <a:cubicBezTo>
                    <a:pt x="240" y="61"/>
                    <a:pt x="244" y="63"/>
                    <a:pt x="248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9" y="60"/>
                    <a:pt x="250" y="61"/>
                    <a:pt x="251" y="60"/>
                  </a:cubicBezTo>
                  <a:cubicBezTo>
                    <a:pt x="252" y="59"/>
                    <a:pt x="252" y="56"/>
                    <a:pt x="253" y="55"/>
                  </a:cubicBezTo>
                  <a:cubicBezTo>
                    <a:pt x="254" y="54"/>
                    <a:pt x="255" y="54"/>
                    <a:pt x="255" y="54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52"/>
                    <a:pt x="257" y="49"/>
                    <a:pt x="257" y="48"/>
                  </a:cubicBezTo>
                  <a:cubicBezTo>
                    <a:pt x="257" y="48"/>
                    <a:pt x="256" y="48"/>
                    <a:pt x="256" y="47"/>
                  </a:cubicBezTo>
                  <a:cubicBezTo>
                    <a:pt x="255" y="47"/>
                    <a:pt x="254" y="47"/>
                    <a:pt x="254" y="47"/>
                  </a:cubicBezTo>
                  <a:close/>
                  <a:moveTo>
                    <a:pt x="81" y="50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1"/>
                    <a:pt x="83" y="50"/>
                    <a:pt x="81" y="50"/>
                  </a:cubicBezTo>
                  <a:close/>
                  <a:moveTo>
                    <a:pt x="304" y="66"/>
                  </a:moveTo>
                  <a:cubicBezTo>
                    <a:pt x="303" y="67"/>
                    <a:pt x="303" y="67"/>
                    <a:pt x="303" y="67"/>
                  </a:cubicBezTo>
                  <a:cubicBezTo>
                    <a:pt x="294" y="69"/>
                    <a:pt x="305" y="69"/>
                    <a:pt x="309" y="69"/>
                  </a:cubicBezTo>
                  <a:cubicBezTo>
                    <a:pt x="309" y="69"/>
                    <a:pt x="310" y="68"/>
                    <a:pt x="310" y="67"/>
                  </a:cubicBezTo>
                  <a:cubicBezTo>
                    <a:pt x="309" y="67"/>
                    <a:pt x="304" y="65"/>
                    <a:pt x="304" y="66"/>
                  </a:cubicBezTo>
                  <a:close/>
                  <a:moveTo>
                    <a:pt x="277" y="69"/>
                  </a:moveTo>
                  <a:cubicBezTo>
                    <a:pt x="277" y="71"/>
                    <a:pt x="277" y="73"/>
                    <a:pt x="277" y="74"/>
                  </a:cubicBezTo>
                  <a:cubicBezTo>
                    <a:pt x="281" y="72"/>
                    <a:pt x="279" y="73"/>
                    <a:pt x="277" y="69"/>
                  </a:cubicBezTo>
                  <a:close/>
                  <a:moveTo>
                    <a:pt x="33" y="75"/>
                  </a:moveTo>
                  <a:cubicBezTo>
                    <a:pt x="33" y="76"/>
                    <a:pt x="32" y="76"/>
                    <a:pt x="32" y="77"/>
                  </a:cubicBezTo>
                  <a:cubicBezTo>
                    <a:pt x="32" y="78"/>
                    <a:pt x="34" y="82"/>
                    <a:pt x="34" y="83"/>
                  </a:cubicBezTo>
                  <a:cubicBezTo>
                    <a:pt x="34" y="83"/>
                    <a:pt x="37" y="84"/>
                    <a:pt x="38" y="84"/>
                  </a:cubicBezTo>
                  <a:cubicBezTo>
                    <a:pt x="38" y="83"/>
                    <a:pt x="39" y="83"/>
                    <a:pt x="37" y="83"/>
                  </a:cubicBezTo>
                  <a:cubicBezTo>
                    <a:pt x="36" y="80"/>
                    <a:pt x="36" y="78"/>
                    <a:pt x="35" y="75"/>
                  </a:cubicBezTo>
                  <a:cubicBezTo>
                    <a:pt x="35" y="75"/>
                    <a:pt x="33" y="76"/>
                    <a:pt x="33" y="75"/>
                  </a:cubicBezTo>
                  <a:close/>
                  <a:moveTo>
                    <a:pt x="301" y="75"/>
                  </a:moveTo>
                  <a:cubicBezTo>
                    <a:pt x="300" y="76"/>
                    <a:pt x="302" y="77"/>
                    <a:pt x="302" y="77"/>
                  </a:cubicBezTo>
                  <a:cubicBezTo>
                    <a:pt x="303" y="77"/>
                    <a:pt x="304" y="75"/>
                    <a:pt x="301" y="75"/>
                  </a:cubicBezTo>
                  <a:close/>
                  <a:moveTo>
                    <a:pt x="305" y="77"/>
                  </a:moveTo>
                  <a:cubicBezTo>
                    <a:pt x="304" y="78"/>
                    <a:pt x="304" y="78"/>
                    <a:pt x="304" y="78"/>
                  </a:cubicBezTo>
                  <a:cubicBezTo>
                    <a:pt x="304" y="79"/>
                    <a:pt x="304" y="80"/>
                    <a:pt x="304" y="80"/>
                  </a:cubicBezTo>
                  <a:cubicBezTo>
                    <a:pt x="304" y="80"/>
                    <a:pt x="306" y="80"/>
                    <a:pt x="307" y="81"/>
                  </a:cubicBezTo>
                  <a:cubicBezTo>
                    <a:pt x="306" y="80"/>
                    <a:pt x="309" y="79"/>
                    <a:pt x="305" y="77"/>
                  </a:cubicBezTo>
                  <a:close/>
                  <a:moveTo>
                    <a:pt x="279" y="79"/>
                  </a:moveTo>
                  <a:cubicBezTo>
                    <a:pt x="277" y="79"/>
                    <a:pt x="280" y="80"/>
                    <a:pt x="281" y="80"/>
                  </a:cubicBezTo>
                  <a:cubicBezTo>
                    <a:pt x="280" y="80"/>
                    <a:pt x="281" y="78"/>
                    <a:pt x="279" y="79"/>
                  </a:cubicBezTo>
                  <a:close/>
                  <a:moveTo>
                    <a:pt x="237" y="81"/>
                  </a:moveTo>
                  <a:cubicBezTo>
                    <a:pt x="237" y="81"/>
                    <a:pt x="237" y="82"/>
                    <a:pt x="237" y="82"/>
                  </a:cubicBezTo>
                  <a:cubicBezTo>
                    <a:pt x="236" y="81"/>
                    <a:pt x="236" y="83"/>
                    <a:pt x="236" y="83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4"/>
                    <a:pt x="239" y="84"/>
                    <a:pt x="239" y="84"/>
                  </a:cubicBezTo>
                  <a:cubicBezTo>
                    <a:pt x="241" y="84"/>
                    <a:pt x="241" y="85"/>
                    <a:pt x="241" y="85"/>
                  </a:cubicBezTo>
                  <a:cubicBezTo>
                    <a:pt x="241" y="85"/>
                    <a:pt x="242" y="84"/>
                    <a:pt x="242" y="83"/>
                  </a:cubicBezTo>
                  <a:cubicBezTo>
                    <a:pt x="244" y="84"/>
                    <a:pt x="243" y="82"/>
                    <a:pt x="243" y="82"/>
                  </a:cubicBezTo>
                  <a:cubicBezTo>
                    <a:pt x="242" y="82"/>
                    <a:pt x="239" y="81"/>
                    <a:pt x="237" y="81"/>
                  </a:cubicBezTo>
                  <a:close/>
                  <a:moveTo>
                    <a:pt x="92" y="82"/>
                  </a:moveTo>
                  <a:cubicBezTo>
                    <a:pt x="90" y="84"/>
                    <a:pt x="90" y="84"/>
                    <a:pt x="90" y="87"/>
                  </a:cubicBezTo>
                  <a:cubicBezTo>
                    <a:pt x="92" y="88"/>
                    <a:pt x="93" y="88"/>
                    <a:pt x="94" y="88"/>
                  </a:cubicBezTo>
                  <a:cubicBezTo>
                    <a:pt x="94" y="90"/>
                    <a:pt x="93" y="90"/>
                    <a:pt x="94" y="93"/>
                  </a:cubicBezTo>
                  <a:cubicBezTo>
                    <a:pt x="94" y="94"/>
                    <a:pt x="96" y="95"/>
                    <a:pt x="97" y="95"/>
                  </a:cubicBezTo>
                  <a:cubicBezTo>
                    <a:pt x="98" y="96"/>
                    <a:pt x="98" y="97"/>
                    <a:pt x="98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99" y="91"/>
                    <a:pt x="99" y="90"/>
                    <a:pt x="96" y="86"/>
                  </a:cubicBezTo>
                  <a:cubicBezTo>
                    <a:pt x="95" y="84"/>
                    <a:pt x="94" y="83"/>
                    <a:pt x="92" y="82"/>
                  </a:cubicBezTo>
                  <a:close/>
                  <a:moveTo>
                    <a:pt x="299" y="82"/>
                  </a:moveTo>
                  <a:cubicBezTo>
                    <a:pt x="298" y="85"/>
                    <a:pt x="298" y="85"/>
                    <a:pt x="298" y="85"/>
                  </a:cubicBezTo>
                  <a:cubicBezTo>
                    <a:pt x="299" y="85"/>
                    <a:pt x="300" y="85"/>
                    <a:pt x="301" y="85"/>
                  </a:cubicBezTo>
                  <a:cubicBezTo>
                    <a:pt x="301" y="85"/>
                    <a:pt x="301" y="83"/>
                    <a:pt x="301" y="83"/>
                  </a:cubicBezTo>
                  <a:cubicBezTo>
                    <a:pt x="301" y="83"/>
                    <a:pt x="300" y="82"/>
                    <a:pt x="299" y="82"/>
                  </a:cubicBezTo>
                  <a:close/>
                  <a:moveTo>
                    <a:pt x="260" y="83"/>
                  </a:moveTo>
                  <a:cubicBezTo>
                    <a:pt x="260" y="83"/>
                    <a:pt x="259" y="84"/>
                    <a:pt x="259" y="84"/>
                  </a:cubicBezTo>
                  <a:cubicBezTo>
                    <a:pt x="266" y="84"/>
                    <a:pt x="269" y="83"/>
                    <a:pt x="260" y="83"/>
                  </a:cubicBezTo>
                  <a:close/>
                  <a:moveTo>
                    <a:pt x="249" y="84"/>
                  </a:moveTo>
                  <a:cubicBezTo>
                    <a:pt x="249" y="84"/>
                    <a:pt x="249" y="87"/>
                    <a:pt x="249" y="87"/>
                  </a:cubicBezTo>
                  <a:cubicBezTo>
                    <a:pt x="258" y="86"/>
                    <a:pt x="258" y="85"/>
                    <a:pt x="249" y="84"/>
                  </a:cubicBezTo>
                  <a:close/>
                  <a:moveTo>
                    <a:pt x="43" y="91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5" y="95"/>
                    <a:pt x="44" y="92"/>
                    <a:pt x="43" y="91"/>
                  </a:cubicBezTo>
                  <a:close/>
                  <a:moveTo>
                    <a:pt x="108" y="94"/>
                  </a:moveTo>
                  <a:cubicBezTo>
                    <a:pt x="106" y="101"/>
                    <a:pt x="108" y="100"/>
                    <a:pt x="114" y="98"/>
                  </a:cubicBezTo>
                  <a:cubicBezTo>
                    <a:pt x="114" y="96"/>
                    <a:pt x="114" y="95"/>
                    <a:pt x="114" y="94"/>
                  </a:cubicBezTo>
                  <a:cubicBezTo>
                    <a:pt x="112" y="94"/>
                    <a:pt x="110" y="94"/>
                    <a:pt x="108" y="94"/>
                  </a:cubicBezTo>
                  <a:close/>
                  <a:moveTo>
                    <a:pt x="285" y="97"/>
                  </a:moveTo>
                  <a:cubicBezTo>
                    <a:pt x="285" y="97"/>
                    <a:pt x="284" y="98"/>
                    <a:pt x="284" y="98"/>
                  </a:cubicBezTo>
                  <a:cubicBezTo>
                    <a:pt x="283" y="98"/>
                    <a:pt x="282" y="98"/>
                    <a:pt x="282" y="98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282" y="100"/>
                    <a:pt x="283" y="100"/>
                    <a:pt x="284" y="100"/>
                  </a:cubicBezTo>
                  <a:cubicBezTo>
                    <a:pt x="284" y="100"/>
                    <a:pt x="285" y="102"/>
                    <a:pt x="285" y="102"/>
                  </a:cubicBezTo>
                  <a:cubicBezTo>
                    <a:pt x="288" y="102"/>
                    <a:pt x="287" y="100"/>
                    <a:pt x="288" y="100"/>
                  </a:cubicBezTo>
                  <a:cubicBezTo>
                    <a:pt x="290" y="99"/>
                    <a:pt x="291" y="102"/>
                    <a:pt x="293" y="102"/>
                  </a:cubicBezTo>
                  <a:cubicBezTo>
                    <a:pt x="294" y="102"/>
                    <a:pt x="295" y="101"/>
                    <a:pt x="296" y="101"/>
                  </a:cubicBezTo>
                  <a:cubicBezTo>
                    <a:pt x="298" y="101"/>
                    <a:pt x="301" y="103"/>
                    <a:pt x="304" y="103"/>
                  </a:cubicBezTo>
                  <a:cubicBezTo>
                    <a:pt x="304" y="103"/>
                    <a:pt x="305" y="102"/>
                    <a:pt x="305" y="101"/>
                  </a:cubicBezTo>
                  <a:cubicBezTo>
                    <a:pt x="304" y="100"/>
                    <a:pt x="303" y="100"/>
                    <a:pt x="303" y="99"/>
                  </a:cubicBezTo>
                  <a:cubicBezTo>
                    <a:pt x="299" y="98"/>
                    <a:pt x="296" y="98"/>
                    <a:pt x="293" y="98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97"/>
                    <a:pt x="285" y="97"/>
                    <a:pt x="285" y="97"/>
                  </a:cubicBezTo>
                  <a:close/>
                  <a:moveTo>
                    <a:pt x="273" y="97"/>
                  </a:moveTo>
                  <a:cubicBezTo>
                    <a:pt x="271" y="97"/>
                    <a:pt x="265" y="98"/>
                    <a:pt x="263" y="99"/>
                  </a:cubicBezTo>
                  <a:cubicBezTo>
                    <a:pt x="263" y="99"/>
                    <a:pt x="263" y="101"/>
                    <a:pt x="263" y="101"/>
                  </a:cubicBezTo>
                  <a:cubicBezTo>
                    <a:pt x="265" y="101"/>
                    <a:pt x="267" y="101"/>
                    <a:pt x="268" y="102"/>
                  </a:cubicBezTo>
                  <a:cubicBezTo>
                    <a:pt x="268" y="102"/>
                    <a:pt x="268" y="104"/>
                    <a:pt x="269" y="104"/>
                  </a:cubicBezTo>
                  <a:cubicBezTo>
                    <a:pt x="271" y="104"/>
                    <a:pt x="274" y="103"/>
                    <a:pt x="276" y="103"/>
                  </a:cubicBezTo>
                  <a:cubicBezTo>
                    <a:pt x="276" y="102"/>
                    <a:pt x="276" y="100"/>
                    <a:pt x="277" y="100"/>
                  </a:cubicBezTo>
                  <a:cubicBezTo>
                    <a:pt x="276" y="100"/>
                    <a:pt x="275" y="100"/>
                    <a:pt x="275" y="100"/>
                  </a:cubicBezTo>
                  <a:cubicBezTo>
                    <a:pt x="273" y="98"/>
                    <a:pt x="276" y="98"/>
                    <a:pt x="273" y="97"/>
                  </a:cubicBezTo>
                  <a:close/>
                  <a:moveTo>
                    <a:pt x="241" y="113"/>
                  </a:moveTo>
                  <a:cubicBezTo>
                    <a:pt x="241" y="115"/>
                    <a:pt x="241" y="114"/>
                    <a:pt x="240" y="114"/>
                  </a:cubicBezTo>
                  <a:cubicBezTo>
                    <a:pt x="240" y="115"/>
                    <a:pt x="240" y="117"/>
                    <a:pt x="240" y="118"/>
                  </a:cubicBezTo>
                  <a:cubicBezTo>
                    <a:pt x="240" y="118"/>
                    <a:pt x="238" y="121"/>
                    <a:pt x="239" y="118"/>
                  </a:cubicBezTo>
                  <a:cubicBezTo>
                    <a:pt x="238" y="118"/>
                    <a:pt x="238" y="117"/>
                    <a:pt x="238" y="117"/>
                  </a:cubicBezTo>
                  <a:cubicBezTo>
                    <a:pt x="238" y="117"/>
                    <a:pt x="236" y="117"/>
                    <a:pt x="236" y="117"/>
                  </a:cubicBezTo>
                  <a:cubicBezTo>
                    <a:pt x="235" y="119"/>
                    <a:pt x="236" y="120"/>
                    <a:pt x="235" y="121"/>
                  </a:cubicBezTo>
                  <a:cubicBezTo>
                    <a:pt x="239" y="123"/>
                    <a:pt x="237" y="120"/>
                    <a:pt x="239" y="125"/>
                  </a:cubicBezTo>
                  <a:cubicBezTo>
                    <a:pt x="239" y="125"/>
                    <a:pt x="241" y="126"/>
                    <a:pt x="241" y="125"/>
                  </a:cubicBezTo>
                  <a:cubicBezTo>
                    <a:pt x="241" y="125"/>
                    <a:pt x="244" y="122"/>
                    <a:pt x="244" y="122"/>
                  </a:cubicBezTo>
                  <a:cubicBezTo>
                    <a:pt x="244" y="121"/>
                    <a:pt x="242" y="120"/>
                    <a:pt x="242" y="119"/>
                  </a:cubicBezTo>
                  <a:cubicBezTo>
                    <a:pt x="241" y="116"/>
                    <a:pt x="245" y="115"/>
                    <a:pt x="241" y="113"/>
                  </a:cubicBezTo>
                  <a:close/>
                  <a:moveTo>
                    <a:pt x="102" y="123"/>
                  </a:moveTo>
                  <a:cubicBezTo>
                    <a:pt x="101" y="125"/>
                    <a:pt x="101" y="125"/>
                    <a:pt x="101" y="125"/>
                  </a:cubicBezTo>
                  <a:cubicBezTo>
                    <a:pt x="97" y="124"/>
                    <a:pt x="95" y="124"/>
                    <a:pt x="91" y="124"/>
                  </a:cubicBezTo>
                  <a:cubicBezTo>
                    <a:pt x="90" y="130"/>
                    <a:pt x="89" y="130"/>
                    <a:pt x="87" y="134"/>
                  </a:cubicBezTo>
                  <a:cubicBezTo>
                    <a:pt x="87" y="134"/>
                    <a:pt x="87" y="135"/>
                    <a:pt x="87" y="135"/>
                  </a:cubicBezTo>
                  <a:cubicBezTo>
                    <a:pt x="91" y="135"/>
                    <a:pt x="92" y="135"/>
                    <a:pt x="96" y="135"/>
                  </a:cubicBezTo>
                  <a:cubicBezTo>
                    <a:pt x="95" y="137"/>
                    <a:pt x="97" y="136"/>
                    <a:pt x="94" y="137"/>
                  </a:cubicBezTo>
                  <a:cubicBezTo>
                    <a:pt x="95" y="138"/>
                    <a:pt x="95" y="140"/>
                    <a:pt x="95" y="140"/>
                  </a:cubicBezTo>
                  <a:cubicBezTo>
                    <a:pt x="99" y="140"/>
                    <a:pt x="103" y="139"/>
                    <a:pt x="106" y="141"/>
                  </a:cubicBezTo>
                  <a:cubicBezTo>
                    <a:pt x="107" y="142"/>
                    <a:pt x="108" y="144"/>
                    <a:pt x="108" y="145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1" y="145"/>
                    <a:pt x="122" y="143"/>
                    <a:pt x="123" y="143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9" y="146"/>
                    <a:pt x="131" y="146"/>
                    <a:pt x="135" y="147"/>
                  </a:cubicBezTo>
                  <a:cubicBezTo>
                    <a:pt x="136" y="147"/>
                    <a:pt x="138" y="149"/>
                    <a:pt x="139" y="149"/>
                  </a:cubicBezTo>
                  <a:cubicBezTo>
                    <a:pt x="141" y="150"/>
                    <a:pt x="142" y="148"/>
                    <a:pt x="144" y="149"/>
                  </a:cubicBezTo>
                  <a:cubicBezTo>
                    <a:pt x="146" y="149"/>
                    <a:pt x="150" y="152"/>
                    <a:pt x="153" y="151"/>
                  </a:cubicBezTo>
                  <a:cubicBezTo>
                    <a:pt x="154" y="151"/>
                    <a:pt x="155" y="149"/>
                    <a:pt x="157" y="150"/>
                  </a:cubicBezTo>
                  <a:cubicBezTo>
                    <a:pt x="159" y="150"/>
                    <a:pt x="159" y="153"/>
                    <a:pt x="160" y="153"/>
                  </a:cubicBezTo>
                  <a:cubicBezTo>
                    <a:pt x="162" y="155"/>
                    <a:pt x="164" y="154"/>
                    <a:pt x="166" y="155"/>
                  </a:cubicBezTo>
                  <a:cubicBezTo>
                    <a:pt x="167" y="155"/>
                    <a:pt x="168" y="156"/>
                    <a:pt x="169" y="157"/>
                  </a:cubicBezTo>
                  <a:cubicBezTo>
                    <a:pt x="168" y="155"/>
                    <a:pt x="169" y="153"/>
                    <a:pt x="168" y="151"/>
                  </a:cubicBezTo>
                  <a:cubicBezTo>
                    <a:pt x="167" y="151"/>
                    <a:pt x="166" y="150"/>
                    <a:pt x="166" y="150"/>
                  </a:cubicBezTo>
                  <a:cubicBezTo>
                    <a:pt x="165" y="149"/>
                    <a:pt x="166" y="145"/>
                    <a:pt x="167" y="144"/>
                  </a:cubicBezTo>
                  <a:cubicBezTo>
                    <a:pt x="162" y="142"/>
                    <a:pt x="159" y="142"/>
                    <a:pt x="153" y="142"/>
                  </a:cubicBezTo>
                  <a:cubicBezTo>
                    <a:pt x="153" y="142"/>
                    <a:pt x="153" y="136"/>
                    <a:pt x="153" y="136"/>
                  </a:cubicBezTo>
                  <a:cubicBezTo>
                    <a:pt x="153" y="136"/>
                    <a:pt x="152" y="135"/>
                    <a:pt x="152" y="135"/>
                  </a:cubicBezTo>
                  <a:cubicBezTo>
                    <a:pt x="151" y="134"/>
                    <a:pt x="152" y="132"/>
                    <a:pt x="152" y="131"/>
                  </a:cubicBezTo>
                  <a:cubicBezTo>
                    <a:pt x="150" y="132"/>
                    <a:pt x="147" y="133"/>
                    <a:pt x="146" y="133"/>
                  </a:cubicBezTo>
                  <a:cubicBezTo>
                    <a:pt x="146" y="133"/>
                    <a:pt x="146" y="131"/>
                    <a:pt x="146" y="131"/>
                  </a:cubicBezTo>
                  <a:cubicBezTo>
                    <a:pt x="145" y="130"/>
                    <a:pt x="144" y="131"/>
                    <a:pt x="143" y="131"/>
                  </a:cubicBezTo>
                  <a:cubicBezTo>
                    <a:pt x="142" y="129"/>
                    <a:pt x="142" y="129"/>
                    <a:pt x="142" y="129"/>
                  </a:cubicBezTo>
                  <a:cubicBezTo>
                    <a:pt x="138" y="129"/>
                    <a:pt x="138" y="130"/>
                    <a:pt x="134" y="128"/>
                  </a:cubicBezTo>
                  <a:cubicBezTo>
                    <a:pt x="134" y="129"/>
                    <a:pt x="134" y="130"/>
                    <a:pt x="133" y="131"/>
                  </a:cubicBezTo>
                  <a:cubicBezTo>
                    <a:pt x="130" y="131"/>
                    <a:pt x="127" y="132"/>
                    <a:pt x="124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16" y="129"/>
                    <a:pt x="116" y="129"/>
                    <a:pt x="114" y="125"/>
                  </a:cubicBezTo>
                  <a:cubicBezTo>
                    <a:pt x="114" y="125"/>
                    <a:pt x="109" y="126"/>
                    <a:pt x="108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5" y="123"/>
                    <a:pt x="104" y="123"/>
                    <a:pt x="102" y="123"/>
                  </a:cubicBezTo>
                  <a:close/>
                  <a:moveTo>
                    <a:pt x="229" y="124"/>
                  </a:moveTo>
                  <a:cubicBezTo>
                    <a:pt x="230" y="125"/>
                    <a:pt x="230" y="125"/>
                    <a:pt x="230" y="125"/>
                  </a:cubicBezTo>
                  <a:cubicBezTo>
                    <a:pt x="230" y="124"/>
                    <a:pt x="231" y="124"/>
                    <a:pt x="229" y="124"/>
                  </a:cubicBezTo>
                  <a:close/>
                  <a:moveTo>
                    <a:pt x="335" y="127"/>
                  </a:moveTo>
                  <a:cubicBezTo>
                    <a:pt x="335" y="128"/>
                    <a:pt x="334" y="128"/>
                    <a:pt x="334" y="129"/>
                  </a:cubicBezTo>
                  <a:cubicBezTo>
                    <a:pt x="337" y="130"/>
                    <a:pt x="336" y="133"/>
                    <a:pt x="336" y="137"/>
                  </a:cubicBezTo>
                  <a:cubicBezTo>
                    <a:pt x="335" y="137"/>
                    <a:pt x="334" y="137"/>
                    <a:pt x="333" y="138"/>
                  </a:cubicBezTo>
                  <a:cubicBezTo>
                    <a:pt x="333" y="138"/>
                    <a:pt x="335" y="140"/>
                    <a:pt x="335" y="141"/>
                  </a:cubicBezTo>
                  <a:cubicBezTo>
                    <a:pt x="333" y="141"/>
                    <a:pt x="336" y="143"/>
                    <a:pt x="336" y="143"/>
                  </a:cubicBezTo>
                  <a:cubicBezTo>
                    <a:pt x="338" y="137"/>
                    <a:pt x="336" y="139"/>
                    <a:pt x="340" y="136"/>
                  </a:cubicBezTo>
                  <a:cubicBezTo>
                    <a:pt x="340" y="136"/>
                    <a:pt x="340" y="134"/>
                    <a:pt x="340" y="134"/>
                  </a:cubicBezTo>
                  <a:cubicBezTo>
                    <a:pt x="337" y="135"/>
                    <a:pt x="341" y="130"/>
                    <a:pt x="339" y="129"/>
                  </a:cubicBezTo>
                  <a:cubicBezTo>
                    <a:pt x="338" y="128"/>
                    <a:pt x="337" y="128"/>
                    <a:pt x="335" y="127"/>
                  </a:cubicBezTo>
                  <a:close/>
                  <a:moveTo>
                    <a:pt x="155" y="133"/>
                  </a:moveTo>
                  <a:cubicBezTo>
                    <a:pt x="155" y="133"/>
                    <a:pt x="153" y="135"/>
                    <a:pt x="156" y="136"/>
                  </a:cubicBezTo>
                  <a:cubicBezTo>
                    <a:pt x="157" y="137"/>
                    <a:pt x="161" y="135"/>
                    <a:pt x="161" y="135"/>
                  </a:cubicBezTo>
                  <a:cubicBezTo>
                    <a:pt x="164" y="136"/>
                    <a:pt x="162" y="133"/>
                    <a:pt x="162" y="133"/>
                  </a:cubicBezTo>
                  <a:cubicBezTo>
                    <a:pt x="159" y="133"/>
                    <a:pt x="158" y="133"/>
                    <a:pt x="155" y="133"/>
                  </a:cubicBezTo>
                  <a:close/>
                  <a:moveTo>
                    <a:pt x="370" y="143"/>
                  </a:moveTo>
                  <a:cubicBezTo>
                    <a:pt x="370" y="145"/>
                    <a:pt x="370" y="145"/>
                    <a:pt x="370" y="145"/>
                  </a:cubicBezTo>
                  <a:cubicBezTo>
                    <a:pt x="370" y="145"/>
                    <a:pt x="371" y="145"/>
                    <a:pt x="372" y="145"/>
                  </a:cubicBezTo>
                  <a:cubicBezTo>
                    <a:pt x="371" y="144"/>
                    <a:pt x="372" y="142"/>
                    <a:pt x="370" y="143"/>
                  </a:cubicBezTo>
                  <a:close/>
                  <a:moveTo>
                    <a:pt x="309" y="147"/>
                  </a:moveTo>
                  <a:cubicBezTo>
                    <a:pt x="308" y="147"/>
                    <a:pt x="309" y="149"/>
                    <a:pt x="308" y="150"/>
                  </a:cubicBezTo>
                  <a:cubicBezTo>
                    <a:pt x="307" y="151"/>
                    <a:pt x="303" y="153"/>
                    <a:pt x="307" y="155"/>
                  </a:cubicBezTo>
                  <a:cubicBezTo>
                    <a:pt x="307" y="154"/>
                    <a:pt x="313" y="145"/>
                    <a:pt x="309" y="147"/>
                  </a:cubicBezTo>
                  <a:close/>
                  <a:moveTo>
                    <a:pt x="169" y="149"/>
                  </a:moveTo>
                  <a:cubicBezTo>
                    <a:pt x="169" y="150"/>
                    <a:pt x="169" y="152"/>
                    <a:pt x="169" y="153"/>
                  </a:cubicBezTo>
                  <a:cubicBezTo>
                    <a:pt x="169" y="153"/>
                    <a:pt x="170" y="153"/>
                    <a:pt x="171" y="153"/>
                  </a:cubicBezTo>
                  <a:cubicBezTo>
                    <a:pt x="172" y="154"/>
                    <a:pt x="172" y="156"/>
                    <a:pt x="172" y="158"/>
                  </a:cubicBezTo>
                  <a:cubicBezTo>
                    <a:pt x="172" y="158"/>
                    <a:pt x="174" y="157"/>
                    <a:pt x="174" y="157"/>
                  </a:cubicBezTo>
                  <a:cubicBezTo>
                    <a:pt x="174" y="156"/>
                    <a:pt x="176" y="154"/>
                    <a:pt x="176" y="153"/>
                  </a:cubicBezTo>
                  <a:cubicBezTo>
                    <a:pt x="176" y="152"/>
                    <a:pt x="175" y="151"/>
                    <a:pt x="176" y="151"/>
                  </a:cubicBezTo>
                  <a:cubicBezTo>
                    <a:pt x="172" y="151"/>
                    <a:pt x="172" y="151"/>
                    <a:pt x="169" y="149"/>
                  </a:cubicBezTo>
                  <a:close/>
                  <a:moveTo>
                    <a:pt x="263" y="152"/>
                  </a:moveTo>
                  <a:cubicBezTo>
                    <a:pt x="263" y="152"/>
                    <a:pt x="263" y="154"/>
                    <a:pt x="263" y="155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71" y="154"/>
                    <a:pt x="271" y="152"/>
                    <a:pt x="271" y="152"/>
                  </a:cubicBezTo>
                  <a:cubicBezTo>
                    <a:pt x="267" y="152"/>
                    <a:pt x="267" y="152"/>
                    <a:pt x="263" y="152"/>
                  </a:cubicBezTo>
                  <a:close/>
                  <a:moveTo>
                    <a:pt x="182" y="154"/>
                  </a:moveTo>
                  <a:cubicBezTo>
                    <a:pt x="182" y="156"/>
                    <a:pt x="181" y="158"/>
                    <a:pt x="180" y="160"/>
                  </a:cubicBezTo>
                  <a:cubicBezTo>
                    <a:pt x="186" y="160"/>
                    <a:pt x="184" y="161"/>
                    <a:pt x="186" y="155"/>
                  </a:cubicBezTo>
                  <a:cubicBezTo>
                    <a:pt x="185" y="155"/>
                    <a:pt x="183" y="154"/>
                    <a:pt x="182" y="154"/>
                  </a:cubicBezTo>
                  <a:close/>
                  <a:moveTo>
                    <a:pt x="194" y="155"/>
                  </a:moveTo>
                  <a:cubicBezTo>
                    <a:pt x="194" y="155"/>
                    <a:pt x="194" y="157"/>
                    <a:pt x="194" y="158"/>
                  </a:cubicBezTo>
                  <a:cubicBezTo>
                    <a:pt x="194" y="158"/>
                    <a:pt x="196" y="158"/>
                    <a:pt x="196" y="158"/>
                  </a:cubicBezTo>
                  <a:cubicBezTo>
                    <a:pt x="195" y="159"/>
                    <a:pt x="198" y="161"/>
                    <a:pt x="193" y="161"/>
                  </a:cubicBezTo>
                  <a:cubicBezTo>
                    <a:pt x="191" y="160"/>
                    <a:pt x="190" y="158"/>
                    <a:pt x="189" y="158"/>
                  </a:cubicBezTo>
                  <a:cubicBezTo>
                    <a:pt x="188" y="158"/>
                    <a:pt x="189" y="159"/>
                    <a:pt x="187" y="159"/>
                  </a:cubicBezTo>
                  <a:cubicBezTo>
                    <a:pt x="186" y="160"/>
                    <a:pt x="186" y="162"/>
                    <a:pt x="186" y="165"/>
                  </a:cubicBezTo>
                  <a:cubicBezTo>
                    <a:pt x="187" y="164"/>
                    <a:pt x="188" y="164"/>
                    <a:pt x="190" y="164"/>
                  </a:cubicBezTo>
                  <a:cubicBezTo>
                    <a:pt x="190" y="164"/>
                    <a:pt x="191" y="165"/>
                    <a:pt x="192" y="165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7" y="163"/>
                    <a:pt x="204" y="163"/>
                    <a:pt x="205" y="163"/>
                  </a:cubicBezTo>
                  <a:cubicBezTo>
                    <a:pt x="205" y="161"/>
                    <a:pt x="205" y="160"/>
                    <a:pt x="204" y="159"/>
                  </a:cubicBezTo>
                  <a:cubicBezTo>
                    <a:pt x="199" y="158"/>
                    <a:pt x="198" y="157"/>
                    <a:pt x="194" y="155"/>
                  </a:cubicBezTo>
                  <a:close/>
                  <a:moveTo>
                    <a:pt x="282" y="156"/>
                  </a:moveTo>
                  <a:cubicBezTo>
                    <a:pt x="282" y="157"/>
                    <a:pt x="282" y="157"/>
                    <a:pt x="282" y="157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2" y="157"/>
                    <a:pt x="284" y="156"/>
                    <a:pt x="282" y="156"/>
                  </a:cubicBezTo>
                  <a:close/>
                  <a:moveTo>
                    <a:pt x="215" y="157"/>
                  </a:moveTo>
                  <a:cubicBezTo>
                    <a:pt x="214" y="157"/>
                    <a:pt x="212" y="157"/>
                    <a:pt x="211" y="158"/>
                  </a:cubicBezTo>
                  <a:cubicBezTo>
                    <a:pt x="211" y="158"/>
                    <a:pt x="212" y="161"/>
                    <a:pt x="211" y="161"/>
                  </a:cubicBezTo>
                  <a:cubicBezTo>
                    <a:pt x="217" y="162"/>
                    <a:pt x="220" y="163"/>
                    <a:pt x="225" y="163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9" y="164"/>
                    <a:pt x="233" y="160"/>
                    <a:pt x="236" y="161"/>
                  </a:cubicBezTo>
                  <a:cubicBezTo>
                    <a:pt x="236" y="161"/>
                    <a:pt x="237" y="162"/>
                    <a:pt x="238" y="163"/>
                  </a:cubicBezTo>
                  <a:cubicBezTo>
                    <a:pt x="239" y="161"/>
                    <a:pt x="239" y="159"/>
                    <a:pt x="239" y="159"/>
                  </a:cubicBezTo>
                  <a:cubicBezTo>
                    <a:pt x="239" y="159"/>
                    <a:pt x="237" y="158"/>
                    <a:pt x="235" y="158"/>
                  </a:cubicBezTo>
                  <a:cubicBezTo>
                    <a:pt x="234" y="158"/>
                    <a:pt x="233" y="159"/>
                    <a:pt x="231" y="159"/>
                  </a:cubicBezTo>
                  <a:cubicBezTo>
                    <a:pt x="231" y="159"/>
                    <a:pt x="228" y="157"/>
                    <a:pt x="227" y="157"/>
                  </a:cubicBezTo>
                  <a:cubicBezTo>
                    <a:pt x="225" y="157"/>
                    <a:pt x="225" y="158"/>
                    <a:pt x="222" y="158"/>
                  </a:cubicBezTo>
                  <a:cubicBezTo>
                    <a:pt x="221" y="158"/>
                    <a:pt x="217" y="156"/>
                    <a:pt x="215" y="157"/>
                  </a:cubicBezTo>
                  <a:close/>
                  <a:moveTo>
                    <a:pt x="251" y="158"/>
                  </a:moveTo>
                  <a:cubicBezTo>
                    <a:pt x="251" y="159"/>
                    <a:pt x="251" y="159"/>
                    <a:pt x="251" y="159"/>
                  </a:cubicBezTo>
                  <a:cubicBezTo>
                    <a:pt x="253" y="159"/>
                    <a:pt x="254" y="159"/>
                    <a:pt x="255" y="159"/>
                  </a:cubicBezTo>
                  <a:cubicBezTo>
                    <a:pt x="255" y="159"/>
                    <a:pt x="255" y="158"/>
                    <a:pt x="253" y="158"/>
                  </a:cubicBezTo>
                  <a:cubicBezTo>
                    <a:pt x="254" y="158"/>
                    <a:pt x="252" y="158"/>
                    <a:pt x="251" y="158"/>
                  </a:cubicBezTo>
                  <a:close/>
                  <a:moveTo>
                    <a:pt x="243" y="159"/>
                  </a:moveTo>
                  <a:cubicBezTo>
                    <a:pt x="242" y="159"/>
                    <a:pt x="244" y="160"/>
                    <a:pt x="244" y="160"/>
                  </a:cubicBezTo>
                  <a:cubicBezTo>
                    <a:pt x="244" y="160"/>
                    <a:pt x="246" y="158"/>
                    <a:pt x="243" y="159"/>
                  </a:cubicBezTo>
                  <a:close/>
                  <a:moveTo>
                    <a:pt x="248" y="159"/>
                  </a:moveTo>
                  <a:cubicBezTo>
                    <a:pt x="247" y="159"/>
                    <a:pt x="247" y="160"/>
                    <a:pt x="249" y="161"/>
                  </a:cubicBezTo>
                  <a:cubicBezTo>
                    <a:pt x="249" y="161"/>
                    <a:pt x="250" y="158"/>
                    <a:pt x="248" y="159"/>
                  </a:cubicBezTo>
                  <a:close/>
                  <a:moveTo>
                    <a:pt x="271" y="159"/>
                  </a:moveTo>
                  <a:cubicBezTo>
                    <a:pt x="269" y="160"/>
                    <a:pt x="269" y="160"/>
                    <a:pt x="269" y="160"/>
                  </a:cubicBezTo>
                  <a:cubicBezTo>
                    <a:pt x="268" y="160"/>
                    <a:pt x="266" y="159"/>
                    <a:pt x="265" y="160"/>
                  </a:cubicBezTo>
                  <a:cubicBezTo>
                    <a:pt x="264" y="160"/>
                    <a:pt x="264" y="162"/>
                    <a:pt x="263" y="162"/>
                  </a:cubicBezTo>
                  <a:cubicBezTo>
                    <a:pt x="261" y="162"/>
                    <a:pt x="257" y="161"/>
                    <a:pt x="255" y="163"/>
                  </a:cubicBezTo>
                  <a:cubicBezTo>
                    <a:pt x="254" y="163"/>
                    <a:pt x="255" y="165"/>
                    <a:pt x="254" y="166"/>
                  </a:cubicBezTo>
                  <a:cubicBezTo>
                    <a:pt x="253" y="167"/>
                    <a:pt x="251" y="166"/>
                    <a:pt x="250" y="167"/>
                  </a:cubicBezTo>
                  <a:cubicBezTo>
                    <a:pt x="249" y="168"/>
                    <a:pt x="250" y="169"/>
                    <a:pt x="249" y="170"/>
                  </a:cubicBezTo>
                  <a:cubicBezTo>
                    <a:pt x="249" y="171"/>
                    <a:pt x="244" y="173"/>
                    <a:pt x="242" y="174"/>
                  </a:cubicBezTo>
                  <a:cubicBezTo>
                    <a:pt x="242" y="175"/>
                    <a:pt x="243" y="176"/>
                    <a:pt x="243" y="177"/>
                  </a:cubicBezTo>
                  <a:cubicBezTo>
                    <a:pt x="240" y="179"/>
                    <a:pt x="239" y="180"/>
                    <a:pt x="235" y="181"/>
                  </a:cubicBezTo>
                  <a:cubicBezTo>
                    <a:pt x="235" y="182"/>
                    <a:pt x="234" y="182"/>
                    <a:pt x="234" y="183"/>
                  </a:cubicBezTo>
                  <a:cubicBezTo>
                    <a:pt x="235" y="183"/>
                    <a:pt x="235" y="184"/>
                    <a:pt x="235" y="184"/>
                  </a:cubicBezTo>
                  <a:cubicBezTo>
                    <a:pt x="237" y="185"/>
                    <a:pt x="240" y="184"/>
                    <a:pt x="241" y="183"/>
                  </a:cubicBezTo>
                  <a:cubicBezTo>
                    <a:pt x="242" y="183"/>
                    <a:pt x="241" y="182"/>
                    <a:pt x="241" y="181"/>
                  </a:cubicBezTo>
                  <a:cubicBezTo>
                    <a:pt x="241" y="181"/>
                    <a:pt x="245" y="178"/>
                    <a:pt x="245" y="178"/>
                  </a:cubicBezTo>
                  <a:cubicBezTo>
                    <a:pt x="248" y="176"/>
                    <a:pt x="250" y="178"/>
                    <a:pt x="253" y="177"/>
                  </a:cubicBezTo>
                  <a:cubicBezTo>
                    <a:pt x="255" y="176"/>
                    <a:pt x="256" y="173"/>
                    <a:pt x="257" y="171"/>
                  </a:cubicBezTo>
                  <a:cubicBezTo>
                    <a:pt x="258" y="171"/>
                    <a:pt x="259" y="171"/>
                    <a:pt x="259" y="171"/>
                  </a:cubicBezTo>
                  <a:cubicBezTo>
                    <a:pt x="260" y="171"/>
                    <a:pt x="260" y="170"/>
                    <a:pt x="260" y="169"/>
                  </a:cubicBezTo>
                  <a:cubicBezTo>
                    <a:pt x="261" y="168"/>
                    <a:pt x="263" y="169"/>
                    <a:pt x="264" y="168"/>
                  </a:cubicBezTo>
                  <a:cubicBezTo>
                    <a:pt x="265" y="167"/>
                    <a:pt x="265" y="166"/>
                    <a:pt x="265" y="165"/>
                  </a:cubicBezTo>
                  <a:cubicBezTo>
                    <a:pt x="267" y="164"/>
                    <a:pt x="268" y="165"/>
                    <a:pt x="270" y="164"/>
                  </a:cubicBezTo>
                  <a:cubicBezTo>
                    <a:pt x="270" y="164"/>
                    <a:pt x="271" y="162"/>
                    <a:pt x="271" y="162"/>
                  </a:cubicBezTo>
                  <a:cubicBezTo>
                    <a:pt x="273" y="161"/>
                    <a:pt x="276" y="158"/>
                    <a:pt x="271" y="159"/>
                  </a:cubicBezTo>
                  <a:close/>
                  <a:moveTo>
                    <a:pt x="207" y="171"/>
                  </a:moveTo>
                  <a:cubicBezTo>
                    <a:pt x="205" y="174"/>
                    <a:pt x="205" y="174"/>
                    <a:pt x="205" y="174"/>
                  </a:cubicBezTo>
                  <a:cubicBezTo>
                    <a:pt x="211" y="176"/>
                    <a:pt x="212" y="179"/>
                    <a:pt x="220" y="179"/>
                  </a:cubicBezTo>
                  <a:cubicBezTo>
                    <a:pt x="220" y="178"/>
                    <a:pt x="221" y="174"/>
                    <a:pt x="219" y="175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5" y="172"/>
                    <a:pt x="212" y="172"/>
                    <a:pt x="207" y="171"/>
                  </a:cubicBezTo>
                  <a:close/>
                  <a:moveTo>
                    <a:pt x="63" y="50"/>
                  </a:moveTo>
                  <a:cubicBezTo>
                    <a:pt x="63" y="50"/>
                    <a:pt x="63" y="52"/>
                    <a:pt x="63" y="52"/>
                  </a:cubicBezTo>
                  <a:cubicBezTo>
                    <a:pt x="63" y="52"/>
                    <a:pt x="65" y="53"/>
                    <a:pt x="66" y="53"/>
                  </a:cubicBezTo>
                  <a:cubicBezTo>
                    <a:pt x="66" y="52"/>
                    <a:pt x="66" y="51"/>
                    <a:pt x="66" y="51"/>
                  </a:cubicBezTo>
                  <a:lnTo>
                    <a:pt x="63" y="50"/>
                  </a:lnTo>
                  <a:close/>
                  <a:moveTo>
                    <a:pt x="75" y="68"/>
                  </a:moveTo>
                  <a:cubicBezTo>
                    <a:pt x="75" y="70"/>
                    <a:pt x="75" y="70"/>
                    <a:pt x="75" y="70"/>
                  </a:cubicBezTo>
                  <a:cubicBezTo>
                    <a:pt x="77" y="70"/>
                    <a:pt x="77" y="68"/>
                    <a:pt x="75" y="68"/>
                  </a:cubicBezTo>
                  <a:close/>
                  <a:moveTo>
                    <a:pt x="127" y="42"/>
                  </a:moveTo>
                  <a:cubicBezTo>
                    <a:pt x="127" y="42"/>
                    <a:pt x="127" y="42"/>
                    <a:pt x="126" y="42"/>
                  </a:cubicBezTo>
                  <a:cubicBezTo>
                    <a:pt x="126" y="41"/>
                    <a:pt x="125" y="42"/>
                    <a:pt x="124" y="42"/>
                  </a:cubicBezTo>
                  <a:cubicBezTo>
                    <a:pt x="124" y="42"/>
                    <a:pt x="124" y="44"/>
                    <a:pt x="124" y="45"/>
                  </a:cubicBezTo>
                  <a:cubicBezTo>
                    <a:pt x="123" y="45"/>
                    <a:pt x="122" y="45"/>
                    <a:pt x="122" y="46"/>
                  </a:cubicBezTo>
                  <a:cubicBezTo>
                    <a:pt x="120" y="47"/>
                    <a:pt x="121" y="49"/>
                    <a:pt x="120" y="51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3"/>
                    <a:pt x="118" y="61"/>
                    <a:pt x="118" y="62"/>
                  </a:cubicBezTo>
                  <a:cubicBezTo>
                    <a:pt x="119" y="62"/>
                    <a:pt x="121" y="64"/>
                    <a:pt x="121" y="65"/>
                  </a:cubicBezTo>
                  <a:cubicBezTo>
                    <a:pt x="121" y="66"/>
                    <a:pt x="120" y="68"/>
                    <a:pt x="120" y="69"/>
                  </a:cubicBezTo>
                  <a:cubicBezTo>
                    <a:pt x="120" y="69"/>
                    <a:pt x="122" y="71"/>
                    <a:pt x="122" y="71"/>
                  </a:cubicBezTo>
                  <a:cubicBezTo>
                    <a:pt x="123" y="72"/>
                    <a:pt x="122" y="73"/>
                    <a:pt x="122" y="74"/>
                  </a:cubicBezTo>
                  <a:cubicBezTo>
                    <a:pt x="122" y="74"/>
                    <a:pt x="123" y="74"/>
                    <a:pt x="124" y="75"/>
                  </a:cubicBezTo>
                  <a:cubicBezTo>
                    <a:pt x="123" y="77"/>
                    <a:pt x="123" y="77"/>
                    <a:pt x="122" y="79"/>
                  </a:cubicBezTo>
                  <a:cubicBezTo>
                    <a:pt x="123" y="78"/>
                    <a:pt x="124" y="79"/>
                    <a:pt x="124" y="79"/>
                  </a:cubicBezTo>
                  <a:cubicBezTo>
                    <a:pt x="125" y="79"/>
                    <a:pt x="126" y="77"/>
                    <a:pt x="126" y="77"/>
                  </a:cubicBezTo>
                  <a:cubicBezTo>
                    <a:pt x="128" y="77"/>
                    <a:pt x="127" y="78"/>
                    <a:pt x="128" y="77"/>
                  </a:cubicBezTo>
                  <a:cubicBezTo>
                    <a:pt x="129" y="81"/>
                    <a:pt x="129" y="84"/>
                    <a:pt x="130" y="88"/>
                  </a:cubicBezTo>
                  <a:cubicBezTo>
                    <a:pt x="131" y="89"/>
                    <a:pt x="132" y="90"/>
                    <a:pt x="132" y="91"/>
                  </a:cubicBezTo>
                  <a:cubicBezTo>
                    <a:pt x="133" y="93"/>
                    <a:pt x="133" y="94"/>
                    <a:pt x="133" y="96"/>
                  </a:cubicBezTo>
                  <a:cubicBezTo>
                    <a:pt x="135" y="97"/>
                    <a:pt x="138" y="98"/>
                    <a:pt x="140" y="97"/>
                  </a:cubicBezTo>
                  <a:cubicBezTo>
                    <a:pt x="141" y="97"/>
                    <a:pt x="140" y="95"/>
                    <a:pt x="143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4" y="97"/>
                    <a:pt x="144" y="96"/>
                    <a:pt x="146" y="97"/>
                  </a:cubicBezTo>
                  <a:cubicBezTo>
                    <a:pt x="146" y="97"/>
                    <a:pt x="146" y="100"/>
                    <a:pt x="146" y="100"/>
                  </a:cubicBezTo>
                  <a:cubicBezTo>
                    <a:pt x="147" y="101"/>
                    <a:pt x="148" y="99"/>
                    <a:pt x="148" y="101"/>
                  </a:cubicBezTo>
                  <a:cubicBezTo>
                    <a:pt x="152" y="101"/>
                    <a:pt x="152" y="100"/>
                    <a:pt x="156" y="100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8"/>
                    <a:pt x="158" y="98"/>
                    <a:pt x="158" y="98"/>
                  </a:cubicBezTo>
                  <a:cubicBezTo>
                    <a:pt x="160" y="99"/>
                    <a:pt x="161" y="102"/>
                    <a:pt x="164" y="100"/>
                  </a:cubicBezTo>
                  <a:cubicBezTo>
                    <a:pt x="164" y="100"/>
                    <a:pt x="164" y="99"/>
                    <a:pt x="165" y="99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70" y="101"/>
                    <a:pt x="168" y="101"/>
                    <a:pt x="170" y="102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1" y="103"/>
                    <a:pt x="171" y="104"/>
                    <a:pt x="172" y="103"/>
                  </a:cubicBezTo>
                  <a:cubicBezTo>
                    <a:pt x="172" y="103"/>
                    <a:pt x="174" y="102"/>
                    <a:pt x="174" y="101"/>
                  </a:cubicBezTo>
                  <a:cubicBezTo>
                    <a:pt x="177" y="100"/>
                    <a:pt x="179" y="100"/>
                    <a:pt x="182" y="99"/>
                  </a:cubicBezTo>
                  <a:cubicBezTo>
                    <a:pt x="183" y="94"/>
                    <a:pt x="186" y="90"/>
                    <a:pt x="190" y="88"/>
                  </a:cubicBezTo>
                  <a:cubicBezTo>
                    <a:pt x="189" y="86"/>
                    <a:pt x="188" y="85"/>
                    <a:pt x="187" y="83"/>
                  </a:cubicBezTo>
                  <a:cubicBezTo>
                    <a:pt x="189" y="81"/>
                    <a:pt x="191" y="79"/>
                    <a:pt x="193" y="76"/>
                  </a:cubicBezTo>
                  <a:cubicBezTo>
                    <a:pt x="193" y="75"/>
                    <a:pt x="193" y="74"/>
                    <a:pt x="193" y="73"/>
                  </a:cubicBezTo>
                  <a:cubicBezTo>
                    <a:pt x="193" y="73"/>
                    <a:pt x="190" y="72"/>
                    <a:pt x="191" y="71"/>
                  </a:cubicBezTo>
                  <a:cubicBezTo>
                    <a:pt x="192" y="71"/>
                    <a:pt x="192" y="72"/>
                    <a:pt x="193" y="71"/>
                  </a:cubicBezTo>
                  <a:cubicBezTo>
                    <a:pt x="195" y="68"/>
                    <a:pt x="194" y="62"/>
                    <a:pt x="194" y="58"/>
                  </a:cubicBezTo>
                  <a:cubicBezTo>
                    <a:pt x="197" y="56"/>
                    <a:pt x="199" y="55"/>
                    <a:pt x="204" y="54"/>
                  </a:cubicBezTo>
                  <a:cubicBezTo>
                    <a:pt x="203" y="54"/>
                    <a:pt x="204" y="52"/>
                    <a:pt x="203" y="52"/>
                  </a:cubicBezTo>
                  <a:cubicBezTo>
                    <a:pt x="200" y="50"/>
                    <a:pt x="196" y="49"/>
                    <a:pt x="195" y="46"/>
                  </a:cubicBezTo>
                  <a:cubicBezTo>
                    <a:pt x="194" y="44"/>
                    <a:pt x="196" y="42"/>
                    <a:pt x="196" y="41"/>
                  </a:cubicBezTo>
                  <a:cubicBezTo>
                    <a:pt x="197" y="37"/>
                    <a:pt x="194" y="33"/>
                    <a:pt x="192" y="30"/>
                  </a:cubicBezTo>
                  <a:cubicBezTo>
                    <a:pt x="192" y="30"/>
                    <a:pt x="191" y="28"/>
                    <a:pt x="192" y="28"/>
                  </a:cubicBezTo>
                  <a:cubicBezTo>
                    <a:pt x="192" y="27"/>
                    <a:pt x="193" y="27"/>
                    <a:pt x="193" y="26"/>
                  </a:cubicBezTo>
                  <a:cubicBezTo>
                    <a:pt x="194" y="27"/>
                    <a:pt x="193" y="26"/>
                    <a:pt x="194" y="26"/>
                  </a:cubicBezTo>
                  <a:cubicBezTo>
                    <a:pt x="195" y="26"/>
                    <a:pt x="194" y="24"/>
                    <a:pt x="194" y="24"/>
                  </a:cubicBezTo>
                  <a:cubicBezTo>
                    <a:pt x="194" y="23"/>
                    <a:pt x="192" y="23"/>
                    <a:pt x="192" y="23"/>
                  </a:cubicBezTo>
                  <a:cubicBezTo>
                    <a:pt x="191" y="23"/>
                    <a:pt x="191" y="22"/>
                    <a:pt x="191" y="22"/>
                  </a:cubicBezTo>
                  <a:cubicBezTo>
                    <a:pt x="186" y="22"/>
                    <a:pt x="186" y="22"/>
                    <a:pt x="186" y="22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7" y="30"/>
                    <a:pt x="177" y="30"/>
                    <a:pt x="177" y="3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49" y="51"/>
                    <a:pt x="149" y="51"/>
                    <a:pt x="149" y="51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47"/>
                    <a:pt x="127" y="47"/>
                    <a:pt x="127" y="47"/>
                  </a:cubicBezTo>
                  <a:lnTo>
                    <a:pt x="127" y="42"/>
                  </a:lnTo>
                  <a:close/>
                  <a:moveTo>
                    <a:pt x="314" y="75"/>
                  </a:moveTo>
                  <a:cubicBezTo>
                    <a:pt x="314" y="76"/>
                    <a:pt x="309" y="76"/>
                    <a:pt x="309" y="76"/>
                  </a:cubicBezTo>
                  <a:cubicBezTo>
                    <a:pt x="309" y="75"/>
                    <a:pt x="309" y="81"/>
                    <a:pt x="309" y="81"/>
                  </a:cubicBezTo>
                  <a:cubicBezTo>
                    <a:pt x="307" y="81"/>
                    <a:pt x="308" y="83"/>
                    <a:pt x="309" y="83"/>
                  </a:cubicBezTo>
                  <a:cubicBezTo>
                    <a:pt x="310" y="84"/>
                    <a:pt x="313" y="83"/>
                    <a:pt x="314" y="83"/>
                  </a:cubicBezTo>
                  <a:cubicBezTo>
                    <a:pt x="315" y="84"/>
                    <a:pt x="316" y="84"/>
                    <a:pt x="316" y="85"/>
                  </a:cubicBezTo>
                  <a:cubicBezTo>
                    <a:pt x="316" y="85"/>
                    <a:pt x="317" y="88"/>
                    <a:pt x="317" y="88"/>
                  </a:cubicBezTo>
                  <a:cubicBezTo>
                    <a:pt x="317" y="88"/>
                    <a:pt x="314" y="88"/>
                    <a:pt x="316" y="89"/>
                  </a:cubicBezTo>
                  <a:cubicBezTo>
                    <a:pt x="318" y="90"/>
                    <a:pt x="323" y="88"/>
                    <a:pt x="326" y="89"/>
                  </a:cubicBezTo>
                  <a:cubicBezTo>
                    <a:pt x="327" y="89"/>
                    <a:pt x="330" y="90"/>
                    <a:pt x="332" y="90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29" y="92"/>
                    <a:pt x="327" y="92"/>
                    <a:pt x="325" y="92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1" y="94"/>
                    <a:pt x="316" y="94"/>
                    <a:pt x="314" y="94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7" y="96"/>
                    <a:pt x="318" y="96"/>
                    <a:pt x="319" y="95"/>
                  </a:cubicBezTo>
                  <a:cubicBezTo>
                    <a:pt x="321" y="101"/>
                    <a:pt x="319" y="99"/>
                    <a:pt x="323" y="101"/>
                  </a:cubicBezTo>
                  <a:cubicBezTo>
                    <a:pt x="323" y="102"/>
                    <a:pt x="322" y="102"/>
                    <a:pt x="322" y="104"/>
                  </a:cubicBezTo>
                  <a:cubicBezTo>
                    <a:pt x="322" y="104"/>
                    <a:pt x="324" y="106"/>
                    <a:pt x="324" y="106"/>
                  </a:cubicBezTo>
                  <a:cubicBezTo>
                    <a:pt x="324" y="106"/>
                    <a:pt x="326" y="106"/>
                    <a:pt x="326" y="106"/>
                  </a:cubicBezTo>
                  <a:cubicBezTo>
                    <a:pt x="326" y="105"/>
                    <a:pt x="327" y="102"/>
                    <a:pt x="328" y="101"/>
                  </a:cubicBezTo>
                  <a:cubicBezTo>
                    <a:pt x="328" y="101"/>
                    <a:pt x="329" y="100"/>
                    <a:pt x="329" y="100"/>
                  </a:cubicBezTo>
                  <a:cubicBezTo>
                    <a:pt x="329" y="100"/>
                    <a:pt x="329" y="102"/>
                    <a:pt x="329" y="102"/>
                  </a:cubicBezTo>
                  <a:cubicBezTo>
                    <a:pt x="333" y="104"/>
                    <a:pt x="333" y="104"/>
                    <a:pt x="333" y="104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7" y="106"/>
                    <a:pt x="338" y="105"/>
                    <a:pt x="338" y="105"/>
                  </a:cubicBezTo>
                  <a:cubicBezTo>
                    <a:pt x="338" y="105"/>
                    <a:pt x="336" y="111"/>
                    <a:pt x="340" y="112"/>
                  </a:cubicBezTo>
                  <a:cubicBezTo>
                    <a:pt x="342" y="112"/>
                    <a:pt x="342" y="111"/>
                    <a:pt x="344" y="111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8" y="113"/>
                    <a:pt x="348" y="111"/>
                    <a:pt x="350" y="112"/>
                  </a:cubicBezTo>
                  <a:cubicBezTo>
                    <a:pt x="350" y="113"/>
                    <a:pt x="350" y="113"/>
                    <a:pt x="350" y="113"/>
                  </a:cubicBezTo>
                  <a:cubicBezTo>
                    <a:pt x="354" y="115"/>
                    <a:pt x="355" y="116"/>
                    <a:pt x="357" y="120"/>
                  </a:cubicBezTo>
                  <a:cubicBezTo>
                    <a:pt x="363" y="119"/>
                    <a:pt x="360" y="120"/>
                    <a:pt x="364" y="121"/>
                  </a:cubicBezTo>
                  <a:cubicBezTo>
                    <a:pt x="366" y="122"/>
                    <a:pt x="367" y="121"/>
                    <a:pt x="368" y="122"/>
                  </a:cubicBezTo>
                  <a:cubicBezTo>
                    <a:pt x="370" y="127"/>
                    <a:pt x="370" y="127"/>
                    <a:pt x="370" y="127"/>
                  </a:cubicBezTo>
                  <a:cubicBezTo>
                    <a:pt x="370" y="133"/>
                    <a:pt x="370" y="133"/>
                    <a:pt x="370" y="133"/>
                  </a:cubicBezTo>
                  <a:cubicBezTo>
                    <a:pt x="370" y="134"/>
                    <a:pt x="369" y="134"/>
                    <a:pt x="370" y="135"/>
                  </a:cubicBezTo>
                  <a:cubicBezTo>
                    <a:pt x="370" y="136"/>
                    <a:pt x="371" y="136"/>
                    <a:pt x="372" y="137"/>
                  </a:cubicBezTo>
                  <a:cubicBezTo>
                    <a:pt x="372" y="138"/>
                    <a:pt x="372" y="139"/>
                    <a:pt x="372" y="141"/>
                  </a:cubicBezTo>
                  <a:cubicBezTo>
                    <a:pt x="372" y="141"/>
                    <a:pt x="374" y="143"/>
                    <a:pt x="374" y="143"/>
                  </a:cubicBezTo>
                  <a:cubicBezTo>
                    <a:pt x="375" y="147"/>
                    <a:pt x="374" y="147"/>
                    <a:pt x="375" y="151"/>
                  </a:cubicBezTo>
                  <a:cubicBezTo>
                    <a:pt x="374" y="151"/>
                    <a:pt x="373" y="149"/>
                    <a:pt x="372" y="149"/>
                  </a:cubicBezTo>
                  <a:cubicBezTo>
                    <a:pt x="371" y="149"/>
                    <a:pt x="370" y="148"/>
                    <a:pt x="368" y="149"/>
                  </a:cubicBezTo>
                  <a:cubicBezTo>
                    <a:pt x="368" y="149"/>
                    <a:pt x="364" y="155"/>
                    <a:pt x="364" y="156"/>
                  </a:cubicBezTo>
                  <a:cubicBezTo>
                    <a:pt x="367" y="155"/>
                    <a:pt x="370" y="155"/>
                    <a:pt x="373" y="155"/>
                  </a:cubicBezTo>
                  <a:cubicBezTo>
                    <a:pt x="373" y="154"/>
                    <a:pt x="374" y="152"/>
                    <a:pt x="374" y="152"/>
                  </a:cubicBezTo>
                  <a:cubicBezTo>
                    <a:pt x="375" y="152"/>
                    <a:pt x="375" y="153"/>
                    <a:pt x="375" y="153"/>
                  </a:cubicBezTo>
                  <a:cubicBezTo>
                    <a:pt x="378" y="154"/>
                    <a:pt x="380" y="152"/>
                    <a:pt x="382" y="153"/>
                  </a:cubicBezTo>
                  <a:cubicBezTo>
                    <a:pt x="384" y="153"/>
                    <a:pt x="387" y="157"/>
                    <a:pt x="387" y="159"/>
                  </a:cubicBezTo>
                  <a:cubicBezTo>
                    <a:pt x="387" y="159"/>
                    <a:pt x="387" y="161"/>
                    <a:pt x="387" y="161"/>
                  </a:cubicBezTo>
                  <a:cubicBezTo>
                    <a:pt x="388" y="161"/>
                    <a:pt x="388" y="161"/>
                    <a:pt x="388" y="161"/>
                  </a:cubicBezTo>
                  <a:cubicBezTo>
                    <a:pt x="389" y="161"/>
                    <a:pt x="389" y="163"/>
                    <a:pt x="390" y="163"/>
                  </a:cubicBezTo>
                  <a:cubicBezTo>
                    <a:pt x="390" y="164"/>
                    <a:pt x="391" y="164"/>
                    <a:pt x="392" y="164"/>
                  </a:cubicBezTo>
                  <a:cubicBezTo>
                    <a:pt x="392" y="141"/>
                    <a:pt x="392" y="141"/>
                    <a:pt x="392" y="141"/>
                  </a:cubicBezTo>
                  <a:cubicBezTo>
                    <a:pt x="390" y="137"/>
                    <a:pt x="390" y="137"/>
                    <a:pt x="390" y="137"/>
                  </a:cubicBezTo>
                  <a:cubicBezTo>
                    <a:pt x="392" y="134"/>
                    <a:pt x="392" y="134"/>
                    <a:pt x="392" y="134"/>
                  </a:cubicBezTo>
                  <a:cubicBezTo>
                    <a:pt x="391" y="95"/>
                    <a:pt x="391" y="95"/>
                    <a:pt x="391" y="95"/>
                  </a:cubicBezTo>
                  <a:cubicBezTo>
                    <a:pt x="391" y="95"/>
                    <a:pt x="391" y="95"/>
                    <a:pt x="390" y="95"/>
                  </a:cubicBezTo>
                  <a:cubicBezTo>
                    <a:pt x="390" y="95"/>
                    <a:pt x="389" y="92"/>
                    <a:pt x="388" y="91"/>
                  </a:cubicBezTo>
                  <a:cubicBezTo>
                    <a:pt x="386" y="91"/>
                    <a:pt x="385" y="92"/>
                    <a:pt x="384" y="92"/>
                  </a:cubicBezTo>
                  <a:cubicBezTo>
                    <a:pt x="381" y="92"/>
                    <a:pt x="376" y="90"/>
                    <a:pt x="374" y="89"/>
                  </a:cubicBezTo>
                  <a:cubicBezTo>
                    <a:pt x="372" y="88"/>
                    <a:pt x="366" y="83"/>
                    <a:pt x="363" y="83"/>
                  </a:cubicBezTo>
                  <a:cubicBezTo>
                    <a:pt x="363" y="85"/>
                    <a:pt x="363" y="85"/>
                    <a:pt x="363" y="85"/>
                  </a:cubicBezTo>
                  <a:cubicBezTo>
                    <a:pt x="362" y="85"/>
                    <a:pt x="361" y="85"/>
                    <a:pt x="360" y="85"/>
                  </a:cubicBezTo>
                  <a:cubicBezTo>
                    <a:pt x="359" y="86"/>
                    <a:pt x="358" y="89"/>
                    <a:pt x="357" y="89"/>
                  </a:cubicBezTo>
                  <a:cubicBezTo>
                    <a:pt x="356" y="90"/>
                    <a:pt x="353" y="90"/>
                    <a:pt x="352" y="91"/>
                  </a:cubicBezTo>
                  <a:cubicBezTo>
                    <a:pt x="351" y="93"/>
                    <a:pt x="350" y="97"/>
                    <a:pt x="348" y="99"/>
                  </a:cubicBezTo>
                  <a:cubicBezTo>
                    <a:pt x="347" y="100"/>
                    <a:pt x="345" y="100"/>
                    <a:pt x="343" y="101"/>
                  </a:cubicBezTo>
                  <a:cubicBezTo>
                    <a:pt x="343" y="100"/>
                    <a:pt x="343" y="101"/>
                    <a:pt x="342" y="101"/>
                  </a:cubicBezTo>
                  <a:cubicBezTo>
                    <a:pt x="341" y="99"/>
                    <a:pt x="341" y="98"/>
                    <a:pt x="341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9" y="97"/>
                    <a:pt x="339" y="95"/>
                    <a:pt x="339" y="93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6" y="94"/>
                    <a:pt x="337" y="94"/>
                    <a:pt x="336" y="95"/>
                  </a:cubicBezTo>
                  <a:cubicBezTo>
                    <a:pt x="335" y="90"/>
                    <a:pt x="333" y="87"/>
                    <a:pt x="334" y="82"/>
                  </a:cubicBezTo>
                  <a:cubicBezTo>
                    <a:pt x="335" y="81"/>
                    <a:pt x="336" y="81"/>
                    <a:pt x="336" y="79"/>
                  </a:cubicBezTo>
                  <a:cubicBezTo>
                    <a:pt x="336" y="78"/>
                    <a:pt x="334" y="74"/>
                    <a:pt x="332" y="73"/>
                  </a:cubicBezTo>
                  <a:cubicBezTo>
                    <a:pt x="331" y="73"/>
                    <a:pt x="331" y="73"/>
                    <a:pt x="331" y="73"/>
                  </a:cubicBezTo>
                  <a:cubicBezTo>
                    <a:pt x="332" y="74"/>
                    <a:pt x="330" y="74"/>
                    <a:pt x="329" y="74"/>
                  </a:cubicBezTo>
                  <a:cubicBezTo>
                    <a:pt x="329" y="74"/>
                    <a:pt x="329" y="72"/>
                    <a:pt x="327" y="73"/>
                  </a:cubicBezTo>
                  <a:cubicBezTo>
                    <a:pt x="327" y="73"/>
                    <a:pt x="328" y="74"/>
                    <a:pt x="326" y="74"/>
                  </a:cubicBezTo>
                  <a:cubicBezTo>
                    <a:pt x="324" y="74"/>
                    <a:pt x="321" y="71"/>
                    <a:pt x="319" y="71"/>
                  </a:cubicBezTo>
                  <a:cubicBezTo>
                    <a:pt x="315" y="72"/>
                    <a:pt x="315" y="75"/>
                    <a:pt x="314" y="75"/>
                  </a:cubicBezTo>
                  <a:close/>
                  <a:moveTo>
                    <a:pt x="110" y="19"/>
                  </a:moveTo>
                  <a:cubicBezTo>
                    <a:pt x="111" y="19"/>
                    <a:pt x="110" y="22"/>
                    <a:pt x="110" y="23"/>
                  </a:cubicBezTo>
                  <a:cubicBezTo>
                    <a:pt x="110" y="23"/>
                    <a:pt x="113" y="22"/>
                    <a:pt x="113" y="22"/>
                  </a:cubicBezTo>
                  <a:cubicBezTo>
                    <a:pt x="113" y="22"/>
                    <a:pt x="113" y="18"/>
                    <a:pt x="112" y="20"/>
                  </a:cubicBezTo>
                  <a:lnTo>
                    <a:pt x="110" y="1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7">
              <a:extLst>
                <a:ext uri="{FF2B5EF4-FFF2-40B4-BE49-F238E27FC236}">
                  <a16:creationId xmlns:a16="http://schemas.microsoft.com/office/drawing/2014/main" id="{CE601213-EA2C-DE82-DF84-809B4A57A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2494" y="2832593"/>
              <a:ext cx="885628" cy="1142514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8">
              <a:extLst>
                <a:ext uri="{FF2B5EF4-FFF2-40B4-BE49-F238E27FC236}">
                  <a16:creationId xmlns:a16="http://schemas.microsoft.com/office/drawing/2014/main" id="{0F804940-2639-9A3B-B074-8F00F55D23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2494" y="2832593"/>
              <a:ext cx="885628" cy="1142514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9">
              <a:extLst>
                <a:ext uri="{FF2B5EF4-FFF2-40B4-BE49-F238E27FC236}">
                  <a16:creationId xmlns:a16="http://schemas.microsoft.com/office/drawing/2014/main" id="{5A8449B8-17BB-E71B-2E69-E87EC007F3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8305" y="1391876"/>
              <a:ext cx="317964" cy="168862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0">
              <a:extLst>
                <a:ext uri="{FF2B5EF4-FFF2-40B4-BE49-F238E27FC236}">
                  <a16:creationId xmlns:a16="http://schemas.microsoft.com/office/drawing/2014/main" id="{E2D18719-DF80-6E83-E095-6B1C53489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8305" y="1391876"/>
              <a:ext cx="317964" cy="168862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2" cap="flat">
              <a:solidFill>
                <a:schemeClr val="bg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1">
              <a:extLst>
                <a:ext uri="{FF2B5EF4-FFF2-40B4-BE49-F238E27FC236}">
                  <a16:creationId xmlns:a16="http://schemas.microsoft.com/office/drawing/2014/main" id="{2BCC9D68-7DB4-B50F-AFE0-9A886B0AC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8065" y="2290079"/>
              <a:ext cx="215569" cy="152695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2">
              <a:extLst>
                <a:ext uri="{FF2B5EF4-FFF2-40B4-BE49-F238E27FC236}">
                  <a16:creationId xmlns:a16="http://schemas.microsoft.com/office/drawing/2014/main" id="{8AB76D95-AF35-16BF-47E3-E1008C8D5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8065" y="2290079"/>
              <a:ext cx="215569" cy="152695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3">
              <a:extLst>
                <a:ext uri="{FF2B5EF4-FFF2-40B4-BE49-F238E27FC236}">
                  <a16:creationId xmlns:a16="http://schemas.microsoft.com/office/drawing/2014/main" id="{56F37290-2E85-AB44-4BA1-325B3797A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708" y="3376904"/>
              <a:ext cx="14371" cy="10778"/>
            </a:xfrm>
            <a:custGeom>
              <a:avLst/>
              <a:gdLst>
                <a:gd name="T0" fmla="*/ 4 w 4"/>
                <a:gd name="T1" fmla="*/ 2 h 3"/>
                <a:gd name="T2" fmla="*/ 3 w 4"/>
                <a:gd name="T3" fmla="*/ 3 h 3"/>
                <a:gd name="T4" fmla="*/ 1 w 4"/>
                <a:gd name="T5" fmla="*/ 3 h 3"/>
                <a:gd name="T6" fmla="*/ 0 w 4"/>
                <a:gd name="T7" fmla="*/ 1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3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4">
              <a:extLst>
                <a:ext uri="{FF2B5EF4-FFF2-40B4-BE49-F238E27FC236}">
                  <a16:creationId xmlns:a16="http://schemas.microsoft.com/office/drawing/2014/main" id="{AC5504BE-95AE-363A-E458-130929703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702" y="3619419"/>
              <a:ext cx="194012" cy="116767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5">
              <a:extLst>
                <a:ext uri="{FF2B5EF4-FFF2-40B4-BE49-F238E27FC236}">
                  <a16:creationId xmlns:a16="http://schemas.microsoft.com/office/drawing/2014/main" id="{87E40031-1847-1F73-C86B-023A3B5ED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702" y="3619419"/>
              <a:ext cx="194012" cy="116767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6">
              <a:extLst>
                <a:ext uri="{FF2B5EF4-FFF2-40B4-BE49-F238E27FC236}">
                  <a16:creationId xmlns:a16="http://schemas.microsoft.com/office/drawing/2014/main" id="{A87CFC3F-9C71-4542-0EAA-BA3A809EF1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423" y="3369718"/>
              <a:ext cx="156288" cy="132934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7">
              <a:extLst>
                <a:ext uri="{FF2B5EF4-FFF2-40B4-BE49-F238E27FC236}">
                  <a16:creationId xmlns:a16="http://schemas.microsoft.com/office/drawing/2014/main" id="{F0CB3264-4A7A-6C72-5081-97BB7248B8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423" y="3369718"/>
              <a:ext cx="156288" cy="132934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8">
              <a:extLst>
                <a:ext uri="{FF2B5EF4-FFF2-40B4-BE49-F238E27FC236}">
                  <a16:creationId xmlns:a16="http://schemas.microsoft.com/office/drawing/2014/main" id="{25E3D998-E04C-EE19-AEFA-EAB10D321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379" y="3468521"/>
              <a:ext cx="88024" cy="62875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9">
              <a:extLst>
                <a:ext uri="{FF2B5EF4-FFF2-40B4-BE49-F238E27FC236}">
                  <a16:creationId xmlns:a16="http://schemas.microsoft.com/office/drawing/2014/main" id="{605B3624-AC1B-56A5-4224-579DF5BDC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379" y="3468521"/>
              <a:ext cx="88024" cy="62875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0">
              <a:extLst>
                <a:ext uri="{FF2B5EF4-FFF2-40B4-BE49-F238E27FC236}">
                  <a16:creationId xmlns:a16="http://schemas.microsoft.com/office/drawing/2014/main" id="{3867119C-F66F-3339-BB26-521D30B1F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624" y="3908640"/>
              <a:ext cx="149102" cy="296407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1">
              <a:extLst>
                <a:ext uri="{FF2B5EF4-FFF2-40B4-BE49-F238E27FC236}">
                  <a16:creationId xmlns:a16="http://schemas.microsoft.com/office/drawing/2014/main" id="{9A800D84-E9A4-A80C-1FEA-DCAE9B679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624" y="3908640"/>
              <a:ext cx="149102" cy="296407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2">
              <a:extLst>
                <a:ext uri="{FF2B5EF4-FFF2-40B4-BE49-F238E27FC236}">
                  <a16:creationId xmlns:a16="http://schemas.microsoft.com/office/drawing/2014/main" id="{2D11DE4C-9C5B-D94B-788E-A492E38A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67" y="3750556"/>
              <a:ext cx="84432" cy="62875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3">
              <a:extLst>
                <a:ext uri="{FF2B5EF4-FFF2-40B4-BE49-F238E27FC236}">
                  <a16:creationId xmlns:a16="http://schemas.microsoft.com/office/drawing/2014/main" id="{9F6C75C8-2785-27A5-713D-B627A67D4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67" y="3750556"/>
              <a:ext cx="84432" cy="62875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4">
              <a:extLst>
                <a:ext uri="{FF2B5EF4-FFF2-40B4-BE49-F238E27FC236}">
                  <a16:creationId xmlns:a16="http://schemas.microsoft.com/office/drawing/2014/main" id="{BE9F3FBD-E3E6-3A34-AFE0-813B1A733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70" y="3750556"/>
              <a:ext cx="226347" cy="201197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5">
              <a:extLst>
                <a:ext uri="{FF2B5EF4-FFF2-40B4-BE49-F238E27FC236}">
                  <a16:creationId xmlns:a16="http://schemas.microsoft.com/office/drawing/2014/main" id="{FEE57B64-4A22-6A4D-31FE-AF21CCF19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970" y="3750556"/>
              <a:ext cx="226347" cy="201197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6">
              <a:extLst>
                <a:ext uri="{FF2B5EF4-FFF2-40B4-BE49-F238E27FC236}">
                  <a16:creationId xmlns:a16="http://schemas.microsoft.com/office/drawing/2014/main" id="{988708BB-3ABA-1763-2A47-F846479CD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289" y="3545766"/>
              <a:ext cx="125748" cy="158084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7">
              <a:extLst>
                <a:ext uri="{FF2B5EF4-FFF2-40B4-BE49-F238E27FC236}">
                  <a16:creationId xmlns:a16="http://schemas.microsoft.com/office/drawing/2014/main" id="{C09EAE45-7D1E-AAE6-AE93-874D66F96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289" y="3545766"/>
              <a:ext cx="125748" cy="158084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8">
              <a:extLst>
                <a:ext uri="{FF2B5EF4-FFF2-40B4-BE49-F238E27FC236}">
                  <a16:creationId xmlns:a16="http://schemas.microsoft.com/office/drawing/2014/main" id="{02BB4770-52EE-0964-E682-52FAD09BB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3457" y="330200"/>
              <a:ext cx="1834131" cy="1417364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9">
              <a:extLst>
                <a:ext uri="{FF2B5EF4-FFF2-40B4-BE49-F238E27FC236}">
                  <a16:creationId xmlns:a16="http://schemas.microsoft.com/office/drawing/2014/main" id="{B3E44903-C3AA-F620-F7A1-EA8809AD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3457" y="330200"/>
              <a:ext cx="1834131" cy="1417364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0">
              <a:extLst>
                <a:ext uri="{FF2B5EF4-FFF2-40B4-BE49-F238E27FC236}">
                  <a16:creationId xmlns:a16="http://schemas.microsoft.com/office/drawing/2014/main" id="{93A5D457-7EB5-C349-360C-DAF6CAF6B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831" y="2593671"/>
              <a:ext cx="235330" cy="296407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1">
              <a:extLst>
                <a:ext uri="{FF2B5EF4-FFF2-40B4-BE49-F238E27FC236}">
                  <a16:creationId xmlns:a16="http://schemas.microsoft.com/office/drawing/2014/main" id="{F220054D-1853-067D-21EE-E8F7413E70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831" y="2593671"/>
              <a:ext cx="235330" cy="296407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2">
              <a:extLst>
                <a:ext uri="{FF2B5EF4-FFF2-40B4-BE49-F238E27FC236}">
                  <a16:creationId xmlns:a16="http://schemas.microsoft.com/office/drawing/2014/main" id="{8B3F6F1D-BADD-0019-15CC-B13632FBC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083" y="3784688"/>
              <a:ext cx="143712" cy="271258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3">
              <a:extLst>
                <a:ext uri="{FF2B5EF4-FFF2-40B4-BE49-F238E27FC236}">
                  <a16:creationId xmlns:a16="http://schemas.microsoft.com/office/drawing/2014/main" id="{C1126F63-C169-C526-34CC-1D4E59D2A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083" y="3784688"/>
              <a:ext cx="143712" cy="271258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4">
              <a:extLst>
                <a:ext uri="{FF2B5EF4-FFF2-40B4-BE49-F238E27FC236}">
                  <a16:creationId xmlns:a16="http://schemas.microsoft.com/office/drawing/2014/main" id="{5BC08BDD-27FD-F1BC-EAD7-F5C90AACC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915" y="1990079"/>
              <a:ext cx="271258" cy="357485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5">
              <a:extLst>
                <a:ext uri="{FF2B5EF4-FFF2-40B4-BE49-F238E27FC236}">
                  <a16:creationId xmlns:a16="http://schemas.microsoft.com/office/drawing/2014/main" id="{2DEE7840-EA3B-72DB-CD7A-8F3DDBE4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915" y="1990079"/>
              <a:ext cx="271258" cy="357485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6">
              <a:extLst>
                <a:ext uri="{FF2B5EF4-FFF2-40B4-BE49-F238E27FC236}">
                  <a16:creationId xmlns:a16="http://schemas.microsoft.com/office/drawing/2014/main" id="{C73C68FA-60ED-156E-D235-63681E415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220" y="2498462"/>
              <a:ext cx="217366" cy="120360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7">
              <a:extLst>
                <a:ext uri="{FF2B5EF4-FFF2-40B4-BE49-F238E27FC236}">
                  <a16:creationId xmlns:a16="http://schemas.microsoft.com/office/drawing/2014/main" id="{9E947173-6617-3122-3201-357D7CD0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220" y="2498462"/>
              <a:ext cx="217366" cy="120360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8">
              <a:extLst>
                <a:ext uri="{FF2B5EF4-FFF2-40B4-BE49-F238E27FC236}">
                  <a16:creationId xmlns:a16="http://schemas.microsoft.com/office/drawing/2014/main" id="{070B6BE0-FE87-1AB1-D173-A746553B2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281" y="3703849"/>
              <a:ext cx="98803" cy="35928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9">
              <a:extLst>
                <a:ext uri="{FF2B5EF4-FFF2-40B4-BE49-F238E27FC236}">
                  <a16:creationId xmlns:a16="http://schemas.microsoft.com/office/drawing/2014/main" id="{DF8371C0-8E36-2E4C-EEE1-4C630C1E1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281" y="3703849"/>
              <a:ext cx="98803" cy="35928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0">
              <a:extLst>
                <a:ext uri="{FF2B5EF4-FFF2-40B4-BE49-F238E27FC236}">
                  <a16:creationId xmlns:a16="http://schemas.microsoft.com/office/drawing/2014/main" id="{88B5CE11-8668-CB9C-D627-D7F189AF8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32" y="4127801"/>
              <a:ext cx="183233" cy="246108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1">
              <a:extLst>
                <a:ext uri="{FF2B5EF4-FFF2-40B4-BE49-F238E27FC236}">
                  <a16:creationId xmlns:a16="http://schemas.microsoft.com/office/drawing/2014/main" id="{BB2C308D-BCF2-E714-B696-9FF755AC8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32" y="4127801"/>
              <a:ext cx="183233" cy="246108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2">
              <a:extLst>
                <a:ext uri="{FF2B5EF4-FFF2-40B4-BE49-F238E27FC236}">
                  <a16:creationId xmlns:a16="http://schemas.microsoft.com/office/drawing/2014/main" id="{EC50658E-29A6-9D83-20C3-0CF36C0D9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193" y="3996664"/>
              <a:ext cx="98803" cy="179641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3">
              <a:extLst>
                <a:ext uri="{FF2B5EF4-FFF2-40B4-BE49-F238E27FC236}">
                  <a16:creationId xmlns:a16="http://schemas.microsoft.com/office/drawing/2014/main" id="{1DA96E93-D00B-39F2-9653-1A8D27643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193" y="3996664"/>
              <a:ext cx="98803" cy="179641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4">
              <a:extLst>
                <a:ext uri="{FF2B5EF4-FFF2-40B4-BE49-F238E27FC236}">
                  <a16:creationId xmlns:a16="http://schemas.microsoft.com/office/drawing/2014/main" id="{5818262D-54DE-42D3-B702-46B37D48FE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3155" y="2171516"/>
              <a:ext cx="5252689" cy="2942512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5">
              <a:extLst>
                <a:ext uri="{FF2B5EF4-FFF2-40B4-BE49-F238E27FC236}">
                  <a16:creationId xmlns:a16="http://schemas.microsoft.com/office/drawing/2014/main" id="{DD7A5B4B-0B47-A707-33DA-E4F30C895B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3155" y="2171516"/>
              <a:ext cx="5252689" cy="2942512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6">
              <a:extLst>
                <a:ext uri="{FF2B5EF4-FFF2-40B4-BE49-F238E27FC236}">
                  <a16:creationId xmlns:a16="http://schemas.microsoft.com/office/drawing/2014/main" id="{8C9A0F47-5155-00D3-F420-C3D2EE1948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681" y="1183493"/>
              <a:ext cx="388024" cy="55688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7">
              <a:extLst>
                <a:ext uri="{FF2B5EF4-FFF2-40B4-BE49-F238E27FC236}">
                  <a16:creationId xmlns:a16="http://schemas.microsoft.com/office/drawing/2014/main" id="{8B49FBCA-B3E0-887F-23DC-072E834CB9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681" y="1183493"/>
              <a:ext cx="388024" cy="55688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8">
              <a:extLst>
                <a:ext uri="{FF2B5EF4-FFF2-40B4-BE49-F238E27FC236}">
                  <a16:creationId xmlns:a16="http://schemas.microsoft.com/office/drawing/2014/main" id="{796FD94F-07B4-9E40-11F1-D6962B543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7102" y="4878699"/>
              <a:ext cx="91617" cy="80839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9">
              <a:extLst>
                <a:ext uri="{FF2B5EF4-FFF2-40B4-BE49-F238E27FC236}">
                  <a16:creationId xmlns:a16="http://schemas.microsoft.com/office/drawing/2014/main" id="{AD071460-545F-7352-E8B4-5A239E0C08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7102" y="4878699"/>
              <a:ext cx="91617" cy="80839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0">
              <a:extLst>
                <a:ext uri="{FF2B5EF4-FFF2-40B4-BE49-F238E27FC236}">
                  <a16:creationId xmlns:a16="http://schemas.microsoft.com/office/drawing/2014/main" id="{62974F6F-516E-0563-6410-BD3313C12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3217" y="6308637"/>
              <a:ext cx="765269" cy="176048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1">
              <a:extLst>
                <a:ext uri="{FF2B5EF4-FFF2-40B4-BE49-F238E27FC236}">
                  <a16:creationId xmlns:a16="http://schemas.microsoft.com/office/drawing/2014/main" id="{D353ADE3-795C-E5EF-547C-3A6241278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3217" y="6308637"/>
              <a:ext cx="765269" cy="176048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2">
              <a:extLst>
                <a:ext uri="{FF2B5EF4-FFF2-40B4-BE49-F238E27FC236}">
                  <a16:creationId xmlns:a16="http://schemas.microsoft.com/office/drawing/2014/main" id="{2AA2D65F-6FD2-3C4A-A142-204748972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824" y="3795467"/>
              <a:ext cx="43114" cy="25150"/>
            </a:xfrm>
            <a:custGeom>
              <a:avLst/>
              <a:gdLst>
                <a:gd name="T0" fmla="*/ 7 w 12"/>
                <a:gd name="T1" fmla="*/ 1 h 7"/>
                <a:gd name="T2" fmla="*/ 5 w 12"/>
                <a:gd name="T3" fmla="*/ 7 h 7"/>
                <a:gd name="T4" fmla="*/ 7 w 12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7">
                  <a:moveTo>
                    <a:pt x="7" y="1"/>
                  </a:moveTo>
                  <a:cubicBezTo>
                    <a:pt x="12" y="2"/>
                    <a:pt x="5" y="7"/>
                    <a:pt x="5" y="7"/>
                  </a:cubicBezTo>
                  <a:cubicBezTo>
                    <a:pt x="2" y="5"/>
                    <a:pt x="0" y="0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3">
              <a:extLst>
                <a:ext uri="{FF2B5EF4-FFF2-40B4-BE49-F238E27FC236}">
                  <a16:creationId xmlns:a16="http://schemas.microsoft.com/office/drawing/2014/main" id="{73EFEE16-3075-81A4-8176-FAE90B348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280" y="3666126"/>
              <a:ext cx="472455" cy="414970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4">
              <a:extLst>
                <a:ext uri="{FF2B5EF4-FFF2-40B4-BE49-F238E27FC236}">
                  <a16:creationId xmlns:a16="http://schemas.microsoft.com/office/drawing/2014/main" id="{564E25CC-486D-77A7-EBB1-C7735EDB2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280" y="3666126"/>
              <a:ext cx="472455" cy="414970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5">
              <a:extLst>
                <a:ext uri="{FF2B5EF4-FFF2-40B4-BE49-F238E27FC236}">
                  <a16:creationId xmlns:a16="http://schemas.microsoft.com/office/drawing/2014/main" id="{7938A3EA-B944-8784-4A66-3692017197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6927" y="1754750"/>
              <a:ext cx="201197" cy="113174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6">
              <a:extLst>
                <a:ext uri="{FF2B5EF4-FFF2-40B4-BE49-F238E27FC236}">
                  <a16:creationId xmlns:a16="http://schemas.microsoft.com/office/drawing/2014/main" id="{9344C588-0CC3-2CB9-0EA5-320C5A3C2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6927" y="1754750"/>
              <a:ext cx="201197" cy="113174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7">
              <a:extLst>
                <a:ext uri="{FF2B5EF4-FFF2-40B4-BE49-F238E27FC236}">
                  <a16:creationId xmlns:a16="http://schemas.microsoft.com/office/drawing/2014/main" id="{F3A4009A-2542-3401-E43F-16038863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231" y="3542173"/>
              <a:ext cx="197605" cy="219161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8">
              <a:extLst>
                <a:ext uri="{FF2B5EF4-FFF2-40B4-BE49-F238E27FC236}">
                  <a16:creationId xmlns:a16="http://schemas.microsoft.com/office/drawing/2014/main" id="{438E18D9-9F17-4F0D-D54C-1BEBFE461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231" y="3542173"/>
              <a:ext cx="197605" cy="219161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9">
              <a:extLst>
                <a:ext uri="{FF2B5EF4-FFF2-40B4-BE49-F238E27FC236}">
                  <a16:creationId xmlns:a16="http://schemas.microsoft.com/office/drawing/2014/main" id="{0D0A050B-1549-F7E0-7A37-AA5F243BD3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957" y="4084687"/>
              <a:ext cx="100599" cy="95210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0">
              <a:extLst>
                <a:ext uri="{FF2B5EF4-FFF2-40B4-BE49-F238E27FC236}">
                  <a16:creationId xmlns:a16="http://schemas.microsoft.com/office/drawing/2014/main" id="{51A92876-BB42-1E0D-1A5E-D0AAF575D7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957" y="4084687"/>
              <a:ext cx="100599" cy="95210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1">
              <a:extLst>
                <a:ext uri="{FF2B5EF4-FFF2-40B4-BE49-F238E27FC236}">
                  <a16:creationId xmlns:a16="http://schemas.microsoft.com/office/drawing/2014/main" id="{FC549339-66EA-35DD-0C57-383474723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164" y="3675107"/>
              <a:ext cx="91617" cy="53892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62">
              <a:extLst>
                <a:ext uri="{FF2B5EF4-FFF2-40B4-BE49-F238E27FC236}">
                  <a16:creationId xmlns:a16="http://schemas.microsoft.com/office/drawing/2014/main" id="{64E36FAA-1F60-7B5F-EC76-DC4C568D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164" y="3675107"/>
              <a:ext cx="91617" cy="53892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3">
              <a:extLst>
                <a:ext uri="{FF2B5EF4-FFF2-40B4-BE49-F238E27FC236}">
                  <a16:creationId xmlns:a16="http://schemas.microsoft.com/office/drawing/2014/main" id="{275F5C12-D73D-0E9C-0467-862384C76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357" y="3003251"/>
              <a:ext cx="341317" cy="389821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4">
              <a:extLst>
                <a:ext uri="{FF2B5EF4-FFF2-40B4-BE49-F238E27FC236}">
                  <a16:creationId xmlns:a16="http://schemas.microsoft.com/office/drawing/2014/main" id="{A15FEBF3-ADF9-7991-4B10-7738DBB29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357" y="3003251"/>
              <a:ext cx="341317" cy="389821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65">
              <a:extLst>
                <a:ext uri="{FF2B5EF4-FFF2-40B4-BE49-F238E27FC236}">
                  <a16:creationId xmlns:a16="http://schemas.microsoft.com/office/drawing/2014/main" id="{D066F6B9-AEA9-6383-F4B5-7D4036E084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2918" y="4179897"/>
              <a:ext cx="528143" cy="253294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6">
              <a:extLst>
                <a:ext uri="{FF2B5EF4-FFF2-40B4-BE49-F238E27FC236}">
                  <a16:creationId xmlns:a16="http://schemas.microsoft.com/office/drawing/2014/main" id="{5A0ED314-ABB9-1606-C972-CABA82EC90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2918" y="4179897"/>
              <a:ext cx="528143" cy="253294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7">
              <a:extLst>
                <a:ext uri="{FF2B5EF4-FFF2-40B4-BE49-F238E27FC236}">
                  <a16:creationId xmlns:a16="http://schemas.microsoft.com/office/drawing/2014/main" id="{7D637301-104D-1D86-4313-657FA745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217" y="3468521"/>
              <a:ext cx="123953" cy="73653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8">
              <a:extLst>
                <a:ext uri="{FF2B5EF4-FFF2-40B4-BE49-F238E27FC236}">
                  <a16:creationId xmlns:a16="http://schemas.microsoft.com/office/drawing/2014/main" id="{F0B8AAF7-76F1-3A21-4ADB-DA5228EBB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217" y="3468521"/>
              <a:ext cx="123953" cy="73653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9">
              <a:extLst>
                <a:ext uri="{FF2B5EF4-FFF2-40B4-BE49-F238E27FC236}">
                  <a16:creationId xmlns:a16="http://schemas.microsoft.com/office/drawing/2014/main" id="{715E7196-683E-8534-9D08-FD3EFF825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537" y="3750556"/>
              <a:ext cx="68263" cy="77246"/>
            </a:xfrm>
            <a:custGeom>
              <a:avLst/>
              <a:gdLst>
                <a:gd name="T0" fmla="*/ 16 w 19"/>
                <a:gd name="T1" fmla="*/ 16 h 22"/>
                <a:gd name="T2" fmla="*/ 15 w 19"/>
                <a:gd name="T3" fmla="*/ 14 h 22"/>
                <a:gd name="T4" fmla="*/ 13 w 19"/>
                <a:gd name="T5" fmla="*/ 14 h 22"/>
                <a:gd name="T6" fmla="*/ 13 w 19"/>
                <a:gd name="T7" fmla="*/ 12 h 22"/>
                <a:gd name="T8" fmla="*/ 17 w 19"/>
                <a:gd name="T9" fmla="*/ 2 h 22"/>
                <a:gd name="T10" fmla="*/ 14 w 19"/>
                <a:gd name="T11" fmla="*/ 0 h 22"/>
                <a:gd name="T12" fmla="*/ 11 w 19"/>
                <a:gd name="T13" fmla="*/ 3 h 22"/>
                <a:gd name="T14" fmla="*/ 9 w 19"/>
                <a:gd name="T15" fmla="*/ 1 h 22"/>
                <a:gd name="T16" fmla="*/ 7 w 19"/>
                <a:gd name="T17" fmla="*/ 3 h 22"/>
                <a:gd name="T18" fmla="*/ 3 w 19"/>
                <a:gd name="T19" fmla="*/ 12 h 22"/>
                <a:gd name="T20" fmla="*/ 1 w 19"/>
                <a:gd name="T21" fmla="*/ 19 h 22"/>
                <a:gd name="T22" fmla="*/ 6 w 19"/>
                <a:gd name="T23" fmla="*/ 22 h 22"/>
                <a:gd name="T24" fmla="*/ 9 w 19"/>
                <a:gd name="T25" fmla="*/ 21 h 22"/>
                <a:gd name="T26" fmla="*/ 12 w 19"/>
                <a:gd name="T27" fmla="*/ 21 h 22"/>
                <a:gd name="T28" fmla="*/ 16 w 19"/>
                <a:gd name="T2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2">
                  <a:moveTo>
                    <a:pt x="16" y="16"/>
                  </a:moveTo>
                  <a:cubicBezTo>
                    <a:pt x="16" y="15"/>
                    <a:pt x="16" y="14"/>
                    <a:pt x="15" y="14"/>
                  </a:cubicBezTo>
                  <a:cubicBezTo>
                    <a:pt x="15" y="14"/>
                    <a:pt x="13" y="14"/>
                    <a:pt x="13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6" y="10"/>
                    <a:pt x="19" y="7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2" y="9"/>
                    <a:pt x="3" y="12"/>
                  </a:cubicBezTo>
                  <a:cubicBezTo>
                    <a:pt x="3" y="14"/>
                    <a:pt x="0" y="17"/>
                    <a:pt x="1" y="19"/>
                  </a:cubicBezTo>
                  <a:cubicBezTo>
                    <a:pt x="1" y="21"/>
                    <a:pt x="4" y="22"/>
                    <a:pt x="6" y="22"/>
                  </a:cubicBezTo>
                  <a:cubicBezTo>
                    <a:pt x="8" y="22"/>
                    <a:pt x="9" y="21"/>
                    <a:pt x="9" y="21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0">
              <a:extLst>
                <a:ext uri="{FF2B5EF4-FFF2-40B4-BE49-F238E27FC236}">
                  <a16:creationId xmlns:a16="http://schemas.microsoft.com/office/drawing/2014/main" id="{D9862484-F15D-75AE-9D26-9630E0D636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957" y="1846366"/>
              <a:ext cx="154491" cy="179641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1">
              <a:extLst>
                <a:ext uri="{FF2B5EF4-FFF2-40B4-BE49-F238E27FC236}">
                  <a16:creationId xmlns:a16="http://schemas.microsoft.com/office/drawing/2014/main" id="{DDD752EF-5FA1-BF06-7361-79E8F3B444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957" y="1846366"/>
              <a:ext cx="154491" cy="179641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2">
              <a:extLst>
                <a:ext uri="{FF2B5EF4-FFF2-40B4-BE49-F238E27FC236}">
                  <a16:creationId xmlns:a16="http://schemas.microsoft.com/office/drawing/2014/main" id="{BB32F068-5AA7-426E-4A98-8D3AACAF4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520" y="2171516"/>
              <a:ext cx="183233" cy="122156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3">
              <a:extLst>
                <a:ext uri="{FF2B5EF4-FFF2-40B4-BE49-F238E27FC236}">
                  <a16:creationId xmlns:a16="http://schemas.microsoft.com/office/drawing/2014/main" id="{F1BF845B-F60F-2AF4-C785-263024EC4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520" y="2171516"/>
              <a:ext cx="183233" cy="122156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4">
              <a:extLst>
                <a:ext uri="{FF2B5EF4-FFF2-40B4-BE49-F238E27FC236}">
                  <a16:creationId xmlns:a16="http://schemas.microsoft.com/office/drawing/2014/main" id="{998A56B3-C940-D669-406C-ADC1787B7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687" y="2850557"/>
              <a:ext cx="82635" cy="53892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5">
              <a:extLst>
                <a:ext uri="{FF2B5EF4-FFF2-40B4-BE49-F238E27FC236}">
                  <a16:creationId xmlns:a16="http://schemas.microsoft.com/office/drawing/2014/main" id="{008F1431-B9BD-5DC5-C8DD-0A430A1F1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687" y="2850557"/>
              <a:ext cx="82635" cy="53892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6">
              <a:extLst>
                <a:ext uri="{FF2B5EF4-FFF2-40B4-BE49-F238E27FC236}">
                  <a16:creationId xmlns:a16="http://schemas.microsoft.com/office/drawing/2014/main" id="{00C62381-8CD9-979B-A74F-F8FFEF437A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990" y="3333790"/>
              <a:ext cx="308982" cy="134731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7">
              <a:extLst>
                <a:ext uri="{FF2B5EF4-FFF2-40B4-BE49-F238E27FC236}">
                  <a16:creationId xmlns:a16="http://schemas.microsoft.com/office/drawing/2014/main" id="{D609780B-E787-7B75-5575-75910B659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990" y="3333790"/>
              <a:ext cx="308982" cy="134731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8">
              <a:extLst>
                <a:ext uri="{FF2B5EF4-FFF2-40B4-BE49-F238E27FC236}">
                  <a16:creationId xmlns:a16="http://schemas.microsoft.com/office/drawing/2014/main" id="{C327815C-E4D3-9A14-6032-D08447F1E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040" y="2370917"/>
              <a:ext cx="197605" cy="201197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9">
              <a:extLst>
                <a:ext uri="{FF2B5EF4-FFF2-40B4-BE49-F238E27FC236}">
                  <a16:creationId xmlns:a16="http://schemas.microsoft.com/office/drawing/2014/main" id="{70414E07-71C0-EA84-EB30-D018B5F95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040" y="2370917"/>
              <a:ext cx="197605" cy="201197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80">
              <a:extLst>
                <a:ext uri="{FF2B5EF4-FFF2-40B4-BE49-F238E27FC236}">
                  <a16:creationId xmlns:a16="http://schemas.microsoft.com/office/drawing/2014/main" id="{63422979-8E48-D8CB-3135-960290533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691" y="3795467"/>
              <a:ext cx="105988" cy="12395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81">
              <a:extLst>
                <a:ext uri="{FF2B5EF4-FFF2-40B4-BE49-F238E27FC236}">
                  <a16:creationId xmlns:a16="http://schemas.microsoft.com/office/drawing/2014/main" id="{997EF22D-0DF0-DDCD-5028-826B257FB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691" y="3795467"/>
              <a:ext cx="105988" cy="12395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2">
              <a:extLst>
                <a:ext uri="{FF2B5EF4-FFF2-40B4-BE49-F238E27FC236}">
                  <a16:creationId xmlns:a16="http://schemas.microsoft.com/office/drawing/2014/main" id="{FC1A5587-E1DB-DD35-C821-81917A24D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88" y="4088280"/>
              <a:ext cx="228144" cy="314372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3">
              <a:extLst>
                <a:ext uri="{FF2B5EF4-FFF2-40B4-BE49-F238E27FC236}">
                  <a16:creationId xmlns:a16="http://schemas.microsoft.com/office/drawing/2014/main" id="{29294AC7-7776-9819-BB53-EBBD04307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88" y="4088280"/>
              <a:ext cx="228144" cy="314372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4">
              <a:extLst>
                <a:ext uri="{FF2B5EF4-FFF2-40B4-BE49-F238E27FC236}">
                  <a16:creationId xmlns:a16="http://schemas.microsoft.com/office/drawing/2014/main" id="{28EF0093-D880-2511-39A3-5845FD3AC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888" y="3766724"/>
              <a:ext cx="391616" cy="628742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5">
              <a:extLst>
                <a:ext uri="{FF2B5EF4-FFF2-40B4-BE49-F238E27FC236}">
                  <a16:creationId xmlns:a16="http://schemas.microsoft.com/office/drawing/2014/main" id="{44FB5A86-1A6D-66A2-EEF2-B9CC80BA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888" y="3766724"/>
              <a:ext cx="391616" cy="628742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6">
              <a:extLst>
                <a:ext uri="{FF2B5EF4-FFF2-40B4-BE49-F238E27FC236}">
                  <a16:creationId xmlns:a16="http://schemas.microsoft.com/office/drawing/2014/main" id="{B7ED4265-BC02-9D4F-0801-1B86BD8E1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0817" y="2065528"/>
              <a:ext cx="1870059" cy="1498202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7">
              <a:extLst>
                <a:ext uri="{FF2B5EF4-FFF2-40B4-BE49-F238E27FC236}">
                  <a16:creationId xmlns:a16="http://schemas.microsoft.com/office/drawing/2014/main" id="{A2464E97-FE63-4091-4A90-6D1D9B2D82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0817" y="2065528"/>
              <a:ext cx="1870059" cy="1498202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8">
              <a:extLst>
                <a:ext uri="{FF2B5EF4-FFF2-40B4-BE49-F238E27FC236}">
                  <a16:creationId xmlns:a16="http://schemas.microsoft.com/office/drawing/2014/main" id="{CB8B553D-D13D-639A-B158-5C76000676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468" y="4902052"/>
              <a:ext cx="271258" cy="1625748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9">
              <a:extLst>
                <a:ext uri="{FF2B5EF4-FFF2-40B4-BE49-F238E27FC236}">
                  <a16:creationId xmlns:a16="http://schemas.microsoft.com/office/drawing/2014/main" id="{7EF7AAEF-8FA4-B961-B7BB-04A4AB1B5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468" y="4902052"/>
              <a:ext cx="271258" cy="1625748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0">
              <a:extLst>
                <a:ext uri="{FF2B5EF4-FFF2-40B4-BE49-F238E27FC236}">
                  <a16:creationId xmlns:a16="http://schemas.microsoft.com/office/drawing/2014/main" id="{4E2DA6FC-19B4-E3ED-C025-F926F443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0819" y="3326604"/>
              <a:ext cx="319760" cy="625149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91">
              <a:extLst>
                <a:ext uri="{FF2B5EF4-FFF2-40B4-BE49-F238E27FC236}">
                  <a16:creationId xmlns:a16="http://schemas.microsoft.com/office/drawing/2014/main" id="{59E43217-C141-CE46-2421-73EA74FA8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0819" y="3326604"/>
              <a:ext cx="319760" cy="625149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2">
              <a:extLst>
                <a:ext uri="{FF2B5EF4-FFF2-40B4-BE49-F238E27FC236}">
                  <a16:creationId xmlns:a16="http://schemas.microsoft.com/office/drawing/2014/main" id="{6FC460DE-0E6C-69D1-0F88-3146F80AE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819" y="3817024"/>
              <a:ext cx="407785" cy="296407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3">
              <a:extLst>
                <a:ext uri="{FF2B5EF4-FFF2-40B4-BE49-F238E27FC236}">
                  <a16:creationId xmlns:a16="http://schemas.microsoft.com/office/drawing/2014/main" id="{CA98CDC6-239C-C793-7773-06D0DF712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819" y="3817024"/>
              <a:ext cx="407785" cy="296407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4">
              <a:extLst>
                <a:ext uri="{FF2B5EF4-FFF2-40B4-BE49-F238E27FC236}">
                  <a16:creationId xmlns:a16="http://schemas.microsoft.com/office/drawing/2014/main" id="{FBB89CFD-D3B0-B39E-560D-C702917F51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273" y="376907"/>
              <a:ext cx="2748500" cy="2191615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5">
              <a:extLst>
                <a:ext uri="{FF2B5EF4-FFF2-40B4-BE49-F238E27FC236}">
                  <a16:creationId xmlns:a16="http://schemas.microsoft.com/office/drawing/2014/main" id="{E6B22ED2-7E0C-C4E5-DD5A-702081625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273" y="376907"/>
              <a:ext cx="2748500" cy="2191615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6">
              <a:extLst>
                <a:ext uri="{FF2B5EF4-FFF2-40B4-BE49-F238E27FC236}">
                  <a16:creationId xmlns:a16="http://schemas.microsoft.com/office/drawing/2014/main" id="{EEC8E359-F379-4F54-6FA5-16464743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957" y="3721814"/>
              <a:ext cx="253294" cy="422156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7">
              <a:extLst>
                <a:ext uri="{FF2B5EF4-FFF2-40B4-BE49-F238E27FC236}">
                  <a16:creationId xmlns:a16="http://schemas.microsoft.com/office/drawing/2014/main" id="{3CB9E875-5940-145D-383E-41A9BA97E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957" y="3721814"/>
              <a:ext cx="253294" cy="422156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8">
              <a:extLst>
                <a:ext uri="{FF2B5EF4-FFF2-40B4-BE49-F238E27FC236}">
                  <a16:creationId xmlns:a16="http://schemas.microsoft.com/office/drawing/2014/main" id="{45325DCD-7FC6-EC2A-DC10-D57CAFB91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1834" y="3671514"/>
              <a:ext cx="165269" cy="181438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9">
              <a:extLst>
                <a:ext uri="{FF2B5EF4-FFF2-40B4-BE49-F238E27FC236}">
                  <a16:creationId xmlns:a16="http://schemas.microsoft.com/office/drawing/2014/main" id="{06FA951B-BF48-F497-C402-AF1B6B4B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1834" y="3671514"/>
              <a:ext cx="165269" cy="181438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00">
              <a:extLst>
                <a:ext uri="{FF2B5EF4-FFF2-40B4-BE49-F238E27FC236}">
                  <a16:creationId xmlns:a16="http://schemas.microsoft.com/office/drawing/2014/main" id="{866D4B88-2B77-180C-CB50-28AD078B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088" y="4341574"/>
              <a:ext cx="70060" cy="7904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01">
              <a:extLst>
                <a:ext uri="{FF2B5EF4-FFF2-40B4-BE49-F238E27FC236}">
                  <a16:creationId xmlns:a16="http://schemas.microsoft.com/office/drawing/2014/main" id="{F2BCE0A9-5D64-DD75-7B76-5B0EB22A8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088" y="4341574"/>
              <a:ext cx="70060" cy="7904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02">
              <a:extLst>
                <a:ext uri="{FF2B5EF4-FFF2-40B4-BE49-F238E27FC236}">
                  <a16:creationId xmlns:a16="http://schemas.microsoft.com/office/drawing/2014/main" id="{5891A231-3E33-270B-50B7-D9C55A8A0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021" y="3197263"/>
              <a:ext cx="256887" cy="623353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03">
              <a:extLst>
                <a:ext uri="{FF2B5EF4-FFF2-40B4-BE49-F238E27FC236}">
                  <a16:creationId xmlns:a16="http://schemas.microsoft.com/office/drawing/2014/main" id="{1907E6CC-69A8-8F74-B8A2-DD68E734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021" y="3197263"/>
              <a:ext cx="256887" cy="623353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4">
              <a:extLst>
                <a:ext uri="{FF2B5EF4-FFF2-40B4-BE49-F238E27FC236}">
                  <a16:creationId xmlns:a16="http://schemas.microsoft.com/office/drawing/2014/main" id="{74BB6F4E-38AF-9C2A-E9EE-DCF485579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412" y="3623012"/>
              <a:ext cx="229940" cy="226347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05">
              <a:extLst>
                <a:ext uri="{FF2B5EF4-FFF2-40B4-BE49-F238E27FC236}">
                  <a16:creationId xmlns:a16="http://schemas.microsoft.com/office/drawing/2014/main" id="{531C5C81-95A4-BA0C-373C-7771305B1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412" y="3623012"/>
              <a:ext cx="229940" cy="226347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6">
              <a:extLst>
                <a:ext uri="{FF2B5EF4-FFF2-40B4-BE49-F238E27FC236}">
                  <a16:creationId xmlns:a16="http://schemas.microsoft.com/office/drawing/2014/main" id="{7F3A6894-F91D-80D4-0F2A-59B5D9B12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669" y="2480498"/>
              <a:ext cx="186826" cy="138324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7">
              <a:extLst>
                <a:ext uri="{FF2B5EF4-FFF2-40B4-BE49-F238E27FC236}">
                  <a16:creationId xmlns:a16="http://schemas.microsoft.com/office/drawing/2014/main" id="{90F3D73E-5220-B126-8745-BC5DA824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669" y="2480498"/>
              <a:ext cx="186826" cy="138324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8">
              <a:extLst>
                <a:ext uri="{FF2B5EF4-FFF2-40B4-BE49-F238E27FC236}">
                  <a16:creationId xmlns:a16="http://schemas.microsoft.com/office/drawing/2014/main" id="{CF0A291D-91CC-CD95-FD84-1C58B44DF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3930" y="4059538"/>
              <a:ext cx="46707" cy="32335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9">
              <a:extLst>
                <a:ext uri="{FF2B5EF4-FFF2-40B4-BE49-F238E27FC236}">
                  <a16:creationId xmlns:a16="http://schemas.microsoft.com/office/drawing/2014/main" id="{21B25AF1-EFB3-D880-A074-84BEE5245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3930" y="4059538"/>
              <a:ext cx="46707" cy="32335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0">
              <a:extLst>
                <a:ext uri="{FF2B5EF4-FFF2-40B4-BE49-F238E27FC236}">
                  <a16:creationId xmlns:a16="http://schemas.microsoft.com/office/drawing/2014/main" id="{C8A380B7-4482-10C2-8355-51C1FDAB6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1601" y="4046963"/>
              <a:ext cx="1219760" cy="1491017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11">
              <a:extLst>
                <a:ext uri="{FF2B5EF4-FFF2-40B4-BE49-F238E27FC236}">
                  <a16:creationId xmlns:a16="http://schemas.microsoft.com/office/drawing/2014/main" id="{8F578FBA-A0C5-3331-64BF-65CFEBE92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1601" y="4046963"/>
              <a:ext cx="1219760" cy="1491017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12">
              <a:extLst>
                <a:ext uri="{FF2B5EF4-FFF2-40B4-BE49-F238E27FC236}">
                  <a16:creationId xmlns:a16="http://schemas.microsoft.com/office/drawing/2014/main" id="{51FA49B0-4819-E382-807E-4EB5A34A2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867" y="4912831"/>
              <a:ext cx="298203" cy="355688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13">
              <a:extLst>
                <a:ext uri="{FF2B5EF4-FFF2-40B4-BE49-F238E27FC236}">
                  <a16:creationId xmlns:a16="http://schemas.microsoft.com/office/drawing/2014/main" id="{FFDA2707-FC8E-144A-3E4E-F14C7B0F5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867" y="4912831"/>
              <a:ext cx="298203" cy="355688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14">
              <a:extLst>
                <a:ext uri="{FF2B5EF4-FFF2-40B4-BE49-F238E27FC236}">
                  <a16:creationId xmlns:a16="http://schemas.microsoft.com/office/drawing/2014/main" id="{6029D195-D7E6-D581-F68E-EEDCBD30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694" y="2446366"/>
              <a:ext cx="123953" cy="122156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15">
              <a:extLst>
                <a:ext uri="{FF2B5EF4-FFF2-40B4-BE49-F238E27FC236}">
                  <a16:creationId xmlns:a16="http://schemas.microsoft.com/office/drawing/2014/main" id="{D542E62F-805B-1E48-EC32-853B3BCD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694" y="2446366"/>
              <a:ext cx="123953" cy="122156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16">
              <a:extLst>
                <a:ext uri="{FF2B5EF4-FFF2-40B4-BE49-F238E27FC236}">
                  <a16:creationId xmlns:a16="http://schemas.microsoft.com/office/drawing/2014/main" id="{434F2619-4E3E-18E3-95B7-24864EB23B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9923" y="4637980"/>
              <a:ext cx="370060" cy="454491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17">
              <a:extLst>
                <a:ext uri="{FF2B5EF4-FFF2-40B4-BE49-F238E27FC236}">
                  <a16:creationId xmlns:a16="http://schemas.microsoft.com/office/drawing/2014/main" id="{B86EA1A8-2180-17B1-4EBD-BCA462BD65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9923" y="4637980"/>
              <a:ext cx="370060" cy="454491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8">
              <a:extLst>
                <a:ext uri="{FF2B5EF4-FFF2-40B4-BE49-F238E27FC236}">
                  <a16:creationId xmlns:a16="http://schemas.microsoft.com/office/drawing/2014/main" id="{86BC7E19-4342-F0C2-F5F6-D58359F12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625" y="3157742"/>
              <a:ext cx="91617" cy="52096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19">
              <a:extLst>
                <a:ext uri="{FF2B5EF4-FFF2-40B4-BE49-F238E27FC236}">
                  <a16:creationId xmlns:a16="http://schemas.microsoft.com/office/drawing/2014/main" id="{9FDB11E1-89EE-6417-8FCE-C61FC91F4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625" y="3157742"/>
              <a:ext cx="91617" cy="52096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20">
              <a:extLst>
                <a:ext uri="{FF2B5EF4-FFF2-40B4-BE49-F238E27FC236}">
                  <a16:creationId xmlns:a16="http://schemas.microsoft.com/office/drawing/2014/main" id="{672D9EDE-0038-747D-F173-CF9B837B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017" y="3746963"/>
              <a:ext cx="88024" cy="260479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21">
              <a:extLst>
                <a:ext uri="{FF2B5EF4-FFF2-40B4-BE49-F238E27FC236}">
                  <a16:creationId xmlns:a16="http://schemas.microsoft.com/office/drawing/2014/main" id="{5AB7D405-AED3-08E5-DC97-F9431630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017" y="3746963"/>
              <a:ext cx="88024" cy="260479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22">
              <a:extLst>
                <a:ext uri="{FF2B5EF4-FFF2-40B4-BE49-F238E27FC236}">
                  <a16:creationId xmlns:a16="http://schemas.microsoft.com/office/drawing/2014/main" id="{BAD5AD56-25C6-9F73-737A-BCA71B3D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295" y="3527802"/>
              <a:ext cx="39521" cy="102396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23">
              <a:extLst>
                <a:ext uri="{FF2B5EF4-FFF2-40B4-BE49-F238E27FC236}">
                  <a16:creationId xmlns:a16="http://schemas.microsoft.com/office/drawing/2014/main" id="{1595541F-C637-BB77-29DE-D4178E17C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295" y="3527802"/>
              <a:ext cx="39521" cy="102396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24">
              <a:extLst>
                <a:ext uri="{FF2B5EF4-FFF2-40B4-BE49-F238E27FC236}">
                  <a16:creationId xmlns:a16="http://schemas.microsoft.com/office/drawing/2014/main" id="{53C1003E-FE18-5D21-5876-2F7B5CF6F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723" y="2157145"/>
              <a:ext cx="125748" cy="88024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25">
              <a:extLst>
                <a:ext uri="{FF2B5EF4-FFF2-40B4-BE49-F238E27FC236}">
                  <a16:creationId xmlns:a16="http://schemas.microsoft.com/office/drawing/2014/main" id="{222CD770-8E50-95DA-B3BE-FEB96D475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723" y="2157145"/>
              <a:ext cx="125748" cy="88024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26">
              <a:extLst>
                <a:ext uri="{FF2B5EF4-FFF2-40B4-BE49-F238E27FC236}">
                  <a16:creationId xmlns:a16="http://schemas.microsoft.com/office/drawing/2014/main" id="{D38C1AD6-19E8-56B0-C22F-70E8AA0C1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357" y="1923612"/>
              <a:ext cx="229940" cy="226347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27">
              <a:extLst>
                <a:ext uri="{FF2B5EF4-FFF2-40B4-BE49-F238E27FC236}">
                  <a16:creationId xmlns:a16="http://schemas.microsoft.com/office/drawing/2014/main" id="{D4B190D8-5841-25E9-E401-A9FE90D5D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357" y="1923612"/>
              <a:ext cx="229940" cy="226347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28">
              <a:extLst>
                <a:ext uri="{FF2B5EF4-FFF2-40B4-BE49-F238E27FC236}">
                  <a16:creationId xmlns:a16="http://schemas.microsoft.com/office/drawing/2014/main" id="{76E1C28A-7CF9-525C-9FED-AA39CE619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631" y="3278102"/>
              <a:ext cx="25150" cy="19761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9">
              <a:extLst>
                <a:ext uri="{FF2B5EF4-FFF2-40B4-BE49-F238E27FC236}">
                  <a16:creationId xmlns:a16="http://schemas.microsoft.com/office/drawing/2014/main" id="{EAFE42D5-8B0A-B7FE-2EAB-3F51B5314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631" y="3278102"/>
              <a:ext cx="25150" cy="19761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30">
              <a:extLst>
                <a:ext uri="{FF2B5EF4-FFF2-40B4-BE49-F238E27FC236}">
                  <a16:creationId xmlns:a16="http://schemas.microsoft.com/office/drawing/2014/main" id="{E1DBAFB2-93C7-97D3-8E7B-872F95A2A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8123" y="3234988"/>
              <a:ext cx="165269" cy="240718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31">
              <a:extLst>
                <a:ext uri="{FF2B5EF4-FFF2-40B4-BE49-F238E27FC236}">
                  <a16:creationId xmlns:a16="http://schemas.microsoft.com/office/drawing/2014/main" id="{3A450AAF-0706-FBA7-F42E-6B73683DF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8123" y="3234988"/>
              <a:ext cx="165269" cy="240718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32">
              <a:extLst>
                <a:ext uri="{FF2B5EF4-FFF2-40B4-BE49-F238E27FC236}">
                  <a16:creationId xmlns:a16="http://schemas.microsoft.com/office/drawing/2014/main" id="{6F80979A-77C7-4630-8205-9FB51DB74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4711" y="2586485"/>
              <a:ext cx="154491" cy="138324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33">
              <a:extLst>
                <a:ext uri="{FF2B5EF4-FFF2-40B4-BE49-F238E27FC236}">
                  <a16:creationId xmlns:a16="http://schemas.microsoft.com/office/drawing/2014/main" id="{E9DAA027-8619-949B-D194-61EDE4969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4711" y="2586485"/>
              <a:ext cx="154491" cy="138324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4">
              <a:extLst>
                <a:ext uri="{FF2B5EF4-FFF2-40B4-BE49-F238E27FC236}">
                  <a16:creationId xmlns:a16="http://schemas.microsoft.com/office/drawing/2014/main" id="{B2CAFE98-D0B0-5E5C-3760-43622CCFE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239" y="2263132"/>
              <a:ext cx="211976" cy="11497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5">
              <a:extLst>
                <a:ext uri="{FF2B5EF4-FFF2-40B4-BE49-F238E27FC236}">
                  <a16:creationId xmlns:a16="http://schemas.microsoft.com/office/drawing/2014/main" id="{DB3D5C1F-0476-903C-91D2-51420148B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239" y="2263132"/>
              <a:ext cx="211976" cy="11497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6">
              <a:extLst>
                <a:ext uri="{FF2B5EF4-FFF2-40B4-BE49-F238E27FC236}">
                  <a16:creationId xmlns:a16="http://schemas.microsoft.com/office/drawing/2014/main" id="{C3F15686-0240-89B0-1768-CE6789F79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8002" y="4670316"/>
              <a:ext cx="1223353" cy="1304190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7">
              <a:extLst>
                <a:ext uri="{FF2B5EF4-FFF2-40B4-BE49-F238E27FC236}">
                  <a16:creationId xmlns:a16="http://schemas.microsoft.com/office/drawing/2014/main" id="{09DB8BE1-E9D7-A720-F884-AE463321D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8002" y="4670316"/>
              <a:ext cx="1223353" cy="1304190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8">
              <a:extLst>
                <a:ext uri="{FF2B5EF4-FFF2-40B4-BE49-F238E27FC236}">
                  <a16:creationId xmlns:a16="http://schemas.microsoft.com/office/drawing/2014/main" id="{B6C08FAF-266C-BF54-36AC-020A115FD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9800" y="2611635"/>
              <a:ext cx="107784" cy="102396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9">
              <a:extLst>
                <a:ext uri="{FF2B5EF4-FFF2-40B4-BE49-F238E27FC236}">
                  <a16:creationId xmlns:a16="http://schemas.microsoft.com/office/drawing/2014/main" id="{BDE4C8DB-08EA-2FF8-0E9F-D51D81D08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9800" y="2611635"/>
              <a:ext cx="107784" cy="102396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40">
              <a:extLst>
                <a:ext uri="{FF2B5EF4-FFF2-40B4-BE49-F238E27FC236}">
                  <a16:creationId xmlns:a16="http://schemas.microsoft.com/office/drawing/2014/main" id="{8D95DAB8-0FDF-58B3-2E3A-9ACEA1202E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936" y="5058339"/>
              <a:ext cx="599999" cy="1420957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41">
              <a:extLst>
                <a:ext uri="{FF2B5EF4-FFF2-40B4-BE49-F238E27FC236}">
                  <a16:creationId xmlns:a16="http://schemas.microsoft.com/office/drawing/2014/main" id="{BFE8AAF3-E0A9-261D-73E7-2E58EE6C4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936" y="5058339"/>
              <a:ext cx="599999" cy="1420957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42">
              <a:extLst>
                <a:ext uri="{FF2B5EF4-FFF2-40B4-BE49-F238E27FC236}">
                  <a16:creationId xmlns:a16="http://schemas.microsoft.com/office/drawing/2014/main" id="{F78D861B-7AD5-EDC7-1B8E-08198FD889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6148" y="4381095"/>
              <a:ext cx="384431" cy="538922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3">
              <a:extLst>
                <a:ext uri="{FF2B5EF4-FFF2-40B4-BE49-F238E27FC236}">
                  <a16:creationId xmlns:a16="http://schemas.microsoft.com/office/drawing/2014/main" id="{FBA89E77-7C1A-B19E-6077-4E8D6C0CE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6148" y="4381095"/>
              <a:ext cx="384431" cy="538922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44">
              <a:extLst>
                <a:ext uri="{FF2B5EF4-FFF2-40B4-BE49-F238E27FC236}">
                  <a16:creationId xmlns:a16="http://schemas.microsoft.com/office/drawing/2014/main" id="{621E80C2-E7CD-96BD-EA77-6CFBDC0B3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59" y="2554150"/>
              <a:ext cx="10778" cy="14371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45">
              <a:extLst>
                <a:ext uri="{FF2B5EF4-FFF2-40B4-BE49-F238E27FC236}">
                  <a16:creationId xmlns:a16="http://schemas.microsoft.com/office/drawing/2014/main" id="{45A5C3D4-2D8B-5AAD-8222-4BC9C127E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59" y="2554150"/>
              <a:ext cx="10778" cy="14371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6">
              <a:extLst>
                <a:ext uri="{FF2B5EF4-FFF2-40B4-BE49-F238E27FC236}">
                  <a16:creationId xmlns:a16="http://schemas.microsoft.com/office/drawing/2014/main" id="{A8F8C912-E84C-EA58-4188-B4AB38F79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353" y="2787683"/>
              <a:ext cx="596407" cy="714969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7">
              <a:extLst>
                <a:ext uri="{FF2B5EF4-FFF2-40B4-BE49-F238E27FC236}">
                  <a16:creationId xmlns:a16="http://schemas.microsoft.com/office/drawing/2014/main" id="{C4A9C69B-FF83-9975-2762-A672BC8CF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353" y="2787683"/>
              <a:ext cx="596407" cy="714969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8">
              <a:extLst>
                <a:ext uri="{FF2B5EF4-FFF2-40B4-BE49-F238E27FC236}">
                  <a16:creationId xmlns:a16="http://schemas.microsoft.com/office/drawing/2014/main" id="{777B497E-D8D3-0683-5EDB-5BFD98B78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088" y="2561336"/>
              <a:ext cx="59282" cy="120360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9">
              <a:extLst>
                <a:ext uri="{FF2B5EF4-FFF2-40B4-BE49-F238E27FC236}">
                  <a16:creationId xmlns:a16="http://schemas.microsoft.com/office/drawing/2014/main" id="{308A0ABB-9801-4BCC-4640-719DA3CBD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088" y="2561336"/>
              <a:ext cx="59282" cy="120360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50">
              <a:extLst>
                <a:ext uri="{FF2B5EF4-FFF2-40B4-BE49-F238E27FC236}">
                  <a16:creationId xmlns:a16="http://schemas.microsoft.com/office/drawing/2014/main" id="{B89FB10E-1C8F-18FC-B33C-62E6253044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96" y="1113433"/>
              <a:ext cx="11378432" cy="1029341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51">
              <a:extLst>
                <a:ext uri="{FF2B5EF4-FFF2-40B4-BE49-F238E27FC236}">
                  <a16:creationId xmlns:a16="http://schemas.microsoft.com/office/drawing/2014/main" id="{D0629DB1-8149-5D92-CD3D-08803F423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96" y="1113433"/>
              <a:ext cx="11378432" cy="1029341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52">
              <a:extLst>
                <a:ext uri="{FF2B5EF4-FFF2-40B4-BE49-F238E27FC236}">
                  <a16:creationId xmlns:a16="http://schemas.microsoft.com/office/drawing/2014/main" id="{5000A584-D5D9-4A51-3F37-3C4E224D8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758" y="2766126"/>
              <a:ext cx="404192" cy="325150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53">
              <a:extLst>
                <a:ext uri="{FF2B5EF4-FFF2-40B4-BE49-F238E27FC236}">
                  <a16:creationId xmlns:a16="http://schemas.microsoft.com/office/drawing/2014/main" id="{259BEA8F-4CCD-5980-B820-B3E0B58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758" y="2766126"/>
              <a:ext cx="404192" cy="325150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54">
              <a:extLst>
                <a:ext uri="{FF2B5EF4-FFF2-40B4-BE49-F238E27FC236}">
                  <a16:creationId xmlns:a16="http://schemas.microsoft.com/office/drawing/2014/main" id="{37A0878F-100B-6DAC-6CB0-B8CC17E90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217" y="3612233"/>
              <a:ext cx="25150" cy="1077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55">
              <a:extLst>
                <a:ext uri="{FF2B5EF4-FFF2-40B4-BE49-F238E27FC236}">
                  <a16:creationId xmlns:a16="http://schemas.microsoft.com/office/drawing/2014/main" id="{CC1DBF87-193D-2FC8-CEFB-96FC85B22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217" y="3612233"/>
              <a:ext cx="25150" cy="1077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6">
              <a:extLst>
                <a:ext uri="{FF2B5EF4-FFF2-40B4-BE49-F238E27FC236}">
                  <a16:creationId xmlns:a16="http://schemas.microsoft.com/office/drawing/2014/main" id="{F2195533-9507-50CF-1A45-0F6257F4C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403" y="3644569"/>
              <a:ext cx="7186" cy="1077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7">
              <a:extLst>
                <a:ext uri="{FF2B5EF4-FFF2-40B4-BE49-F238E27FC236}">
                  <a16:creationId xmlns:a16="http://schemas.microsoft.com/office/drawing/2014/main" id="{4B738F11-29B9-7266-AA04-6FE740F4B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403" y="3644569"/>
              <a:ext cx="7186" cy="1077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8">
              <a:extLst>
                <a:ext uri="{FF2B5EF4-FFF2-40B4-BE49-F238E27FC236}">
                  <a16:creationId xmlns:a16="http://schemas.microsoft.com/office/drawing/2014/main" id="{C1AB8375-4D26-798C-BEFE-E3C239A51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774" y="3675107"/>
              <a:ext cx="14371" cy="14371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9">
              <a:extLst>
                <a:ext uri="{FF2B5EF4-FFF2-40B4-BE49-F238E27FC236}">
                  <a16:creationId xmlns:a16="http://schemas.microsoft.com/office/drawing/2014/main" id="{5C2C874D-C8EB-B8D5-34FB-E23C96181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774" y="3675107"/>
              <a:ext cx="14371" cy="14371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60">
              <a:extLst>
                <a:ext uri="{FF2B5EF4-FFF2-40B4-BE49-F238E27FC236}">
                  <a16:creationId xmlns:a16="http://schemas.microsoft.com/office/drawing/2014/main" id="{45E7416F-01B6-2449-1A21-04F21793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498" y="3732592"/>
              <a:ext cx="10778" cy="1077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520D516-CDA8-32C0-AED1-A86FB4AA4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498" y="3732592"/>
              <a:ext cx="10778" cy="1077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2" cap="rnd">
              <a:solidFill>
                <a:schemeClr val="bg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7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2</cp:revision>
  <dcterms:created xsi:type="dcterms:W3CDTF">2022-10-12T08:39:17Z</dcterms:created>
  <dcterms:modified xsi:type="dcterms:W3CDTF">2023-05-08T05:55:16Z</dcterms:modified>
</cp:coreProperties>
</file>