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1" r:id="rId2"/>
    <p:sldId id="28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65AA"/>
    <a:srgbClr val="7563A8"/>
    <a:srgbClr val="3F70BE"/>
    <a:srgbClr val="8E5895"/>
    <a:srgbClr val="975189"/>
    <a:srgbClr val="B02D4D"/>
    <a:srgbClr val="C4101D"/>
    <a:srgbClr val="C4101C"/>
    <a:srgbClr val="F0F0F0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>
        <p:scale>
          <a:sx n="50" d="100"/>
          <a:sy n="50" d="100"/>
        </p:scale>
        <p:origin x="1238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7107C-787E-4CA7-9EF0-40F8516CD63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1FC4E-8577-4C8C-A37D-EAD34194A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61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09093-2087-47F7-86D0-4099786D3EA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29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2FEF-144F-4F48-82BB-5F88A1A2E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C83A6-223E-4291-8BF6-C0618C282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2C716-D63F-4113-AF1D-D2EC87D8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3BA-B9AE-47A8-AFE4-26911865FDC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406E6-993D-4801-9E06-D6A97FE5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6DEF4-498C-49D1-8665-E54B6B42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FC3B-D416-4E78-9A4D-AD69E864B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7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3E6C-18DF-43DD-BAED-78A0C1F4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ACABE-4F12-45C6-B50B-16A9EAC7F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195F-D768-430C-B0B7-4CB95E96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3BA-B9AE-47A8-AFE4-26911865FDC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B3F02-2140-4EF9-A8D7-BB10E661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51955-F9AC-4113-8F01-AEDD0ECE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FC3B-D416-4E78-9A4D-AD69E864B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70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3E745-6B47-4690-8F0B-2B378943C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4EE6A-B3D7-4D0E-A8D1-7612C401D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30F63-97C0-4F59-8A3F-FD6EF085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3BA-B9AE-47A8-AFE4-26911865FDC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FEA3B-C105-4BE9-925F-540C5B75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74600-C3F6-41A1-8416-15C81A10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FC3B-D416-4E78-9A4D-AD69E864B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14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755F-A875-4CC9-BF7F-742153C8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4B912-0168-4DBA-BD6C-31FA3423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99C42-6D91-4F02-B342-AF37D314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3BA-B9AE-47A8-AFE4-26911865FDC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ABCD-8D78-470E-A816-48A1A1C6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5AF4A-0928-47FD-AC6E-6B71207B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FC3B-D416-4E78-9A4D-AD69E864B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60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88FE-8680-4AFB-A1CE-16CE410E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DBDBA-C637-478A-9823-A21E7205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E722F-C230-47CE-B806-4CB99DC2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3BA-B9AE-47A8-AFE4-26911865FDC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7E557-0CD1-46FE-AAD7-7E27CA66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02231-5CBC-4AE0-82A3-1185942B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FC3B-D416-4E78-9A4D-AD69E864B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51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CC1F-5135-4305-8F3A-AD2D8318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F8462-43C6-4574-8DAF-A34C21283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EB8B3-E8E8-44F7-B2F6-DBB079DAD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DACE9-55BD-4A5F-8868-3BF57C4B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3BA-B9AE-47A8-AFE4-26911865FDC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992FB-B5D0-47B9-A083-5A5C5F7B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C7C1D-B9D9-4F73-B655-C493E0DB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FC3B-D416-4E78-9A4D-AD69E864B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50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05B0-585D-4B28-A1BE-D95A1933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42FD6-8138-49A5-A97E-3CBCC9C4E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30A0F-DF0B-4C26-A577-66A2FDEFB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D046B-BBBA-4CD0-8B7F-2E51441CD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4D298-18C6-491F-ABBC-1B71C300B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DB56D-BAB9-42F0-95EB-2DB39062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3BA-B9AE-47A8-AFE4-26911865FDC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0D900-76BF-42D9-8907-221FA6F4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47B46-1CCF-4B33-B77C-E111E4A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FC3B-D416-4E78-9A4D-AD69E864B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06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A67D-74A0-4F71-B69F-C6DFA97A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68DCD-0AD3-4F37-BFCE-9C461095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3BA-B9AE-47A8-AFE4-26911865FDC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BA3A8-BE55-4BC1-80A6-366A090A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0CBFF-1615-48D1-8934-D72CE84F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FC3B-D416-4E78-9A4D-AD69E864B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8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E63E2-ABA5-4825-AB0B-42D79332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3BA-B9AE-47A8-AFE4-26911865FDC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137F3-1068-40FB-AC36-90ABB664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FE65B-90A1-4F25-9E7A-78BA02E9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FC3B-D416-4E78-9A4D-AD69E864B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71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10CC-5ECB-4468-9E14-E28331D2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F351-AAFD-45CB-AB8F-ADBF9297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886DC-D44A-4010-8658-5DE05606A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77029-C62C-4F03-87CF-A01424EA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3BA-B9AE-47A8-AFE4-26911865FDC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68F34-A2F3-4E66-A6B6-8A16020C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F9495-E378-4476-AAC6-62E784ED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FC3B-D416-4E78-9A4D-AD69E864B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24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7358-68CE-4455-B307-5136634E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C80D9-8509-46FA-A53D-74E4D7092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71589-7F57-4A45-ACC0-34105E3FC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7A9FF-8D37-44E2-9404-C8BD0CC3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93BA-B9AE-47A8-AFE4-26911865FDC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8AC96-3A42-4AB6-B405-A183578A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B48A6-0B26-44FA-B8A2-C79724EF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FC3B-D416-4E78-9A4D-AD69E864B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4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959399-5297-4EC0-8291-2C7AFEA26CC1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83B42B-9A13-4814-91D6-BAA3EFE7F7DA}"/>
                </a:ext>
              </a:extLst>
            </p:cNvPr>
            <p:cNvSpPr/>
            <p:nvPr/>
          </p:nvSpPr>
          <p:spPr>
            <a:xfrm>
              <a:off x="0" y="-1"/>
              <a:ext cx="12191999" cy="6858001"/>
            </a:xfrm>
            <a:prstGeom prst="rect">
              <a:avLst/>
            </a:prstGeom>
            <a:blipFill dpi="0" rotWithShape="1">
              <a:blip r:embed="rId1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0D3A4-FCAC-453A-9BD9-147FCC2C772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72000">
                  <a:schemeClr val="tx1">
                    <a:alpha val="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3CDBC-E8B9-4C27-8C63-D65D3A10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C2AED-1987-4A6A-BB01-CD5A9F0B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5EC5C-D57B-47B7-9EA8-FD1362BAD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193BA-B9AE-47A8-AFE4-26911865FDC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62172-24C8-48DE-9A0F-FEEA9CA7E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02CC9-1410-4C2D-A6FA-23D327E76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FC3B-D416-4E78-9A4D-AD69E864B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91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EEC707E-79E5-4666-A9F7-2424F6AB502F}"/>
              </a:ext>
            </a:extLst>
          </p:cNvPr>
          <p:cNvSpPr txBox="1"/>
          <p:nvPr/>
        </p:nvSpPr>
        <p:spPr>
          <a:xfrm>
            <a:off x="2275675" y="572676"/>
            <a:ext cx="7640650" cy="1081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 panose="00000400000000000000" pitchFamily="50" charset="0"/>
                <a:ea typeface="+mn-ea"/>
                <a:cs typeface="+mn-cs"/>
              </a:rPr>
              <a:t>CUSTOM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ExtraBold" panose="00000900000000000000" pitchFamily="50" charset="0"/>
                <a:ea typeface="+mn-ea"/>
                <a:cs typeface="+mn-cs"/>
              </a:rPr>
              <a:t>3D 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B6792C-4336-4E4F-AF21-52DF15A6CDA7}"/>
              </a:ext>
            </a:extLst>
          </p:cNvPr>
          <p:cNvSpPr/>
          <p:nvPr/>
        </p:nvSpPr>
        <p:spPr>
          <a:xfrm>
            <a:off x="1064525" y="3684896"/>
            <a:ext cx="1080000" cy="1080000"/>
          </a:xfrm>
          <a:prstGeom prst="rect">
            <a:avLst/>
          </a:prstGeom>
          <a:solidFill>
            <a:srgbClr val="C90E18"/>
          </a:solidFill>
          <a:ln>
            <a:noFill/>
          </a:ln>
          <a:effectLst>
            <a:outerShdw blurRad="254000" dist="63500" dir="10800000" sx="115000" sy="115000" algn="t" rotWithShape="0">
              <a:prstClr val="black">
                <a:alpha val="30000"/>
              </a:prstClr>
            </a:outerShdw>
          </a:effectLst>
          <a:scene3d>
            <a:camera prst="isometricTopUp"/>
            <a:lightRig rig="threePt" dir="t"/>
          </a:scene3d>
          <a:sp3d extrusionH="952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GB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2" charset="0"/>
              </a:rPr>
              <a:t>25%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1005E-6F31-47C5-A37F-885A72B5F98F}"/>
              </a:ext>
            </a:extLst>
          </p:cNvPr>
          <p:cNvSpPr/>
          <p:nvPr/>
        </p:nvSpPr>
        <p:spPr>
          <a:xfrm>
            <a:off x="3277475" y="2793242"/>
            <a:ext cx="1080000" cy="1080000"/>
          </a:xfrm>
          <a:prstGeom prst="rect">
            <a:avLst/>
          </a:prstGeom>
          <a:solidFill>
            <a:srgbClr val="B9385F"/>
          </a:solidFill>
          <a:ln>
            <a:noFill/>
          </a:ln>
          <a:effectLst>
            <a:outerShdw blurRad="254000" dist="63500" dir="10800000" sx="115000" sy="115000" algn="t" rotWithShape="0">
              <a:prstClr val="black">
                <a:alpha val="30000"/>
              </a:prstClr>
            </a:outerShdw>
          </a:effectLst>
          <a:scene3d>
            <a:camera prst="isometricTopUp"/>
            <a:lightRig rig="threePt" dir="t"/>
          </a:scene3d>
          <a:sp3d extrusionH="2057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GB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2" charset="0"/>
              </a:rPr>
              <a:t>54%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9C9690-5DD9-4236-9826-C8700A44BDE2}"/>
              </a:ext>
            </a:extLst>
          </p:cNvPr>
          <p:cNvSpPr/>
          <p:nvPr/>
        </p:nvSpPr>
        <p:spPr>
          <a:xfrm>
            <a:off x="5490425" y="1856095"/>
            <a:ext cx="1080000" cy="1080000"/>
          </a:xfrm>
          <a:prstGeom prst="rect">
            <a:avLst/>
          </a:prstGeom>
          <a:solidFill>
            <a:srgbClr val="975693"/>
          </a:solidFill>
          <a:ln>
            <a:noFill/>
          </a:ln>
          <a:effectLst>
            <a:outerShdw blurRad="254000" dist="63500" dir="10800000" sx="115000" sy="115000" algn="t" rotWithShape="0">
              <a:prstClr val="black">
                <a:alpha val="30000"/>
              </a:prstClr>
            </a:outerShdw>
          </a:effectLst>
          <a:scene3d>
            <a:camera prst="isometricTopUp"/>
            <a:lightRig rig="threePt" dir="t"/>
          </a:scene3d>
          <a:sp3d extrusionH="3200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GB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2" charset="0"/>
              </a:rPr>
              <a:t>84%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C9AC75-359F-4AAD-8222-EEF9232A05B5}"/>
              </a:ext>
            </a:extLst>
          </p:cNvPr>
          <p:cNvSpPr/>
          <p:nvPr/>
        </p:nvSpPr>
        <p:spPr>
          <a:xfrm>
            <a:off x="7703375" y="2925506"/>
            <a:ext cx="1080000" cy="1080000"/>
          </a:xfrm>
          <a:prstGeom prst="rect">
            <a:avLst/>
          </a:prstGeom>
          <a:solidFill>
            <a:srgbClr val="656BB6"/>
          </a:solidFill>
          <a:ln>
            <a:noFill/>
          </a:ln>
          <a:effectLst>
            <a:outerShdw blurRad="254000" dist="63500" dir="10800000" sx="115000" sy="115000" algn="t" rotWithShape="0">
              <a:prstClr val="black">
                <a:alpha val="30000"/>
              </a:prstClr>
            </a:outerShdw>
          </a:effectLst>
          <a:scene3d>
            <a:camera prst="isometricTopUp"/>
            <a:lightRig rig="threePt" dir="t"/>
          </a:scene3d>
          <a:sp3d extrusionH="190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GB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2" charset="0"/>
              </a:rPr>
              <a:t>50%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45F88B-BDFD-439E-94B0-8E984DA8A20E}"/>
              </a:ext>
            </a:extLst>
          </p:cNvPr>
          <p:cNvSpPr/>
          <p:nvPr/>
        </p:nvSpPr>
        <p:spPr>
          <a:xfrm>
            <a:off x="9916325" y="2250520"/>
            <a:ext cx="1080000" cy="1080000"/>
          </a:xfrm>
          <a:prstGeom prst="rect">
            <a:avLst/>
          </a:prstGeom>
          <a:solidFill>
            <a:srgbClr val="2575C7"/>
          </a:solidFill>
          <a:ln>
            <a:noFill/>
          </a:ln>
          <a:effectLst>
            <a:outerShdw blurRad="254000" dist="63500" dir="10800000" sx="115000" sy="115000" algn="t" rotWithShape="0">
              <a:prstClr val="black">
                <a:alpha val="30000"/>
              </a:prstClr>
            </a:outerShdw>
          </a:effectLst>
          <a:scene3d>
            <a:camera prst="isometricTopUp"/>
            <a:lightRig rig="threePt" dir="t"/>
          </a:scene3d>
          <a:sp3d extrusionH="2705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GB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2" charset="0"/>
              </a:rPr>
              <a:t>71%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A10262-17E6-435B-B6E7-0018EA8B734C}"/>
              </a:ext>
            </a:extLst>
          </p:cNvPr>
          <p:cNvSpPr txBox="1"/>
          <p:nvPr/>
        </p:nvSpPr>
        <p:spPr>
          <a:xfrm>
            <a:off x="2917238" y="5668598"/>
            <a:ext cx="1800474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Learning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7E7244-10A2-4C04-A451-B0B67E8D80E6}"/>
              </a:ext>
            </a:extLst>
          </p:cNvPr>
          <p:cNvSpPr txBox="1"/>
          <p:nvPr/>
        </p:nvSpPr>
        <p:spPr>
          <a:xfrm>
            <a:off x="704288" y="5668598"/>
            <a:ext cx="1800474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Security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648D9F-EDF8-48D6-86D3-CDBEE6C5673C}"/>
              </a:ext>
            </a:extLst>
          </p:cNvPr>
          <p:cNvSpPr txBox="1"/>
          <p:nvPr/>
        </p:nvSpPr>
        <p:spPr>
          <a:xfrm>
            <a:off x="5130188" y="5668598"/>
            <a:ext cx="1800474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Results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2EAF9C-EC80-4674-8593-9D1ACD34A228}"/>
              </a:ext>
            </a:extLst>
          </p:cNvPr>
          <p:cNvSpPr txBox="1"/>
          <p:nvPr/>
        </p:nvSpPr>
        <p:spPr>
          <a:xfrm>
            <a:off x="7343138" y="5668598"/>
            <a:ext cx="1800474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Decisions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D6B6EC-6038-4822-A600-57D2B14179D8}"/>
              </a:ext>
            </a:extLst>
          </p:cNvPr>
          <p:cNvSpPr txBox="1"/>
          <p:nvPr/>
        </p:nvSpPr>
        <p:spPr>
          <a:xfrm>
            <a:off x="9591334" y="5668598"/>
            <a:ext cx="1800474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Purchasing</a:t>
            </a:r>
          </a:p>
        </p:txBody>
      </p:sp>
    </p:spTree>
    <p:extLst>
      <p:ext uri="{BB962C8B-B14F-4D97-AF65-F5344CB8AC3E}">
        <p14:creationId xmlns:p14="http://schemas.microsoft.com/office/powerpoint/2010/main" val="304195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E19426-0171-3A97-282B-277D6942B467}"/>
              </a:ext>
            </a:extLst>
          </p:cNvPr>
          <p:cNvSpPr txBox="1"/>
          <p:nvPr/>
        </p:nvSpPr>
        <p:spPr>
          <a:xfrm>
            <a:off x="2275675" y="572676"/>
            <a:ext cx="7640650" cy="1081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Light" panose="00000400000000000000" pitchFamily="50" charset="0"/>
                <a:ea typeface="+mn-ea"/>
                <a:cs typeface="+mn-cs"/>
              </a:rPr>
              <a:t>CUSTOM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ExtraBold" panose="00000900000000000000" pitchFamily="50" charset="0"/>
                <a:ea typeface="+mn-ea"/>
                <a:cs typeface="+mn-cs"/>
              </a:rPr>
              <a:t>3D 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54A4DE-A179-1B00-C7EE-00C34B4FFE61}"/>
              </a:ext>
            </a:extLst>
          </p:cNvPr>
          <p:cNvSpPr/>
          <p:nvPr/>
        </p:nvSpPr>
        <p:spPr>
          <a:xfrm>
            <a:off x="731520" y="5435600"/>
            <a:ext cx="10810240" cy="640080"/>
          </a:xfrm>
          <a:prstGeom prst="rect">
            <a:avLst/>
          </a:prstGeom>
          <a:gradFill flip="none" rotWithShape="1">
            <a:gsLst>
              <a:gs pos="0">
                <a:srgbClr val="C60D17"/>
              </a:gs>
              <a:gs pos="69000">
                <a:srgbClr val="945590"/>
              </a:gs>
              <a:gs pos="83000">
                <a:srgbClr val="656BB4"/>
              </a:gs>
              <a:gs pos="100000">
                <a:srgbClr val="2573C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94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</Words>
  <Application>Microsoft Office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Montserrat ExtraBold</vt:lpstr>
      <vt:lpstr>Montserrat Light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Lomer</dc:creator>
  <cp:lastModifiedBy>Warongkorn Thavornprasit</cp:lastModifiedBy>
  <cp:revision>5</cp:revision>
  <dcterms:created xsi:type="dcterms:W3CDTF">2022-01-18T13:49:45Z</dcterms:created>
  <dcterms:modified xsi:type="dcterms:W3CDTF">2023-05-31T08:31:20Z</dcterms:modified>
</cp:coreProperties>
</file>