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372" r:id="rId2"/>
    <p:sldId id="375" r:id="rId3"/>
    <p:sldId id="374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umn Chart" id="{0461494D-845B-4958-B0BB-DF13CBE609E7}">
          <p14:sldIdLst>
            <p14:sldId id="372"/>
            <p14:sldId id="375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E3FF"/>
    <a:srgbClr val="B9B9B9"/>
    <a:srgbClr val="00A7E1"/>
    <a:srgbClr val="1B4479"/>
    <a:srgbClr val="FFFFFF"/>
    <a:srgbClr val="009242"/>
    <a:srgbClr val="B61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6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60 pupils voted on their one favorite subject</a:t>
            </a:r>
            <a:r>
              <a:rPr lang="pl-PL" baseline="0" dirty="0"/>
              <a:t> in our school. Turns out many of you are keen on science and mathematics!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Votes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D7-48F2-A6B8-DFF3FBC66A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D7-48F2-A6B8-DFF3FBC66A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88-4081-8732-954DC1107A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88-4081-8732-954DC1107A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7D7-48F2-A6B8-DFF3FBC66A9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7D7-48F2-A6B8-DFF3FBC66A9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7D7-48F2-A6B8-DFF3FBC66A9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77D7-48F2-A6B8-DFF3FBC66A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Science</c:v>
                </c:pt>
                <c:pt idx="1">
                  <c:v>Physical Education</c:v>
                </c:pt>
                <c:pt idx="2">
                  <c:v>Mathematics</c:v>
                </c:pt>
                <c:pt idx="3">
                  <c:v>Art</c:v>
                </c:pt>
                <c:pt idx="4">
                  <c:v>Music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12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7-48F2-A6B8-DFF3FBC66A9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7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1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5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4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6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971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75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75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04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0" r:id="rId6"/>
    <p:sldLayoutId id="2147483671" r:id="rId7"/>
    <p:sldLayoutId id="2147483672" r:id="rId8"/>
    <p:sldLayoutId id="214748367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B9B29D-4C03-18B9-B8A0-E1D03208971D}"/>
              </a:ext>
            </a:extLst>
          </p:cNvPr>
          <p:cNvSpPr txBox="1"/>
          <p:nvPr/>
        </p:nvSpPr>
        <p:spPr>
          <a:xfrm>
            <a:off x="1618107" y="2230041"/>
            <a:ext cx="895578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pl-PL" sz="1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Favourite subject of pupils in primary school „Learny” in year 2040, N=60, 1 vote per pupil</a:t>
            </a:r>
            <a:endParaRPr kumimoji="0" lang="en-US" sz="18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Tw Cen MT" panose="020B0602020104020603" pitchFamily="34" charset="0"/>
              <a:ea typeface="+mj-ea"/>
              <a:cs typeface="+mj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5624D1-CB61-3397-A5BA-913732114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19385"/>
              </p:ext>
            </p:extLst>
          </p:nvPr>
        </p:nvGraphicFramePr>
        <p:xfrm>
          <a:off x="2875278" y="2859668"/>
          <a:ext cx="6441442" cy="2391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721">
                  <a:extLst>
                    <a:ext uri="{9D8B030D-6E8A-4147-A177-3AD203B41FA5}">
                      <a16:colId xmlns:a16="http://schemas.microsoft.com/office/drawing/2014/main" val="3295329503"/>
                    </a:ext>
                  </a:extLst>
                </a:gridCol>
                <a:gridCol w="3220721">
                  <a:extLst>
                    <a:ext uri="{9D8B030D-6E8A-4147-A177-3AD203B41FA5}">
                      <a16:colId xmlns:a16="http://schemas.microsoft.com/office/drawing/2014/main" val="2769428167"/>
                    </a:ext>
                  </a:extLst>
                </a:gridCol>
              </a:tblGrid>
              <a:tr h="410005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latin typeface="Tw Cen MT" panose="020B0602020104020603" pitchFamily="34" charset="0"/>
                        </a:rPr>
                        <a:t>Subject</a:t>
                      </a:r>
                      <a:endParaRPr lang="en-US" sz="20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latin typeface="Tw Cen MT" panose="020B0602020104020603" pitchFamily="34" charset="0"/>
                        </a:rPr>
                        <a:t>Votes</a:t>
                      </a:r>
                      <a:endParaRPr lang="en-US" sz="20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91919"/>
                  </a:ext>
                </a:extLst>
              </a:tr>
              <a:tr h="237777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Mathematics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12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108591"/>
                  </a:ext>
                </a:extLst>
              </a:tr>
              <a:tr h="237777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Science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20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482816"/>
                  </a:ext>
                </a:extLst>
              </a:tr>
              <a:tr h="237777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Art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8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02069"/>
                  </a:ext>
                </a:extLst>
              </a:tr>
              <a:tr h="237777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Music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5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553648"/>
                  </a:ext>
                </a:extLst>
              </a:tr>
              <a:tr h="237777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Physical Education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15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08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54C334-95D1-194F-4345-C594959F2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26320"/>
              </p:ext>
            </p:extLst>
          </p:nvPr>
        </p:nvGraphicFramePr>
        <p:xfrm>
          <a:off x="-25850" y="928010"/>
          <a:ext cx="762713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8ED7C2-1948-F9FC-F337-FA90309323D9}"/>
              </a:ext>
            </a:extLst>
          </p:cNvPr>
          <p:cNvSpPr txBox="1"/>
          <p:nvPr/>
        </p:nvSpPr>
        <p:spPr>
          <a:xfrm>
            <a:off x="7248401" y="3236492"/>
            <a:ext cx="3876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>
                <a:solidFill>
                  <a:srgbClr val="1B4479"/>
                </a:solidFill>
                <a:latin typeface="Tw Cen MT" panose="020B0602020104020603" pitchFamily="34" charset="0"/>
              </a:rPr>
              <a:t>20 votes </a:t>
            </a:r>
            <a:r>
              <a:rPr lang="pl-PL" sz="3600" dirty="0">
                <a:solidFill>
                  <a:srgbClr val="1B4479"/>
                </a:solidFill>
                <a:latin typeface="Tw Cen MT" panose="020B0602020104020603" pitchFamily="34" charset="0"/>
              </a:rPr>
              <a:t>on science!</a:t>
            </a:r>
            <a:endParaRPr lang="en-US" sz="3600" dirty="0">
              <a:solidFill>
                <a:srgbClr val="1B4479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14063-C902-3D06-55B5-4933DC2E1341}"/>
              </a:ext>
            </a:extLst>
          </p:cNvPr>
          <p:cNvSpPr txBox="1"/>
          <p:nvPr/>
        </p:nvSpPr>
        <p:spPr>
          <a:xfrm>
            <a:off x="7788614" y="4015391"/>
            <a:ext cx="296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>
                <a:solidFill>
                  <a:srgbClr val="00A7E1"/>
                </a:solidFill>
                <a:latin typeface="Tw Cen MT" panose="020B0602020104020603" pitchFamily="34" charset="0"/>
              </a:rPr>
              <a:t>15 votes </a:t>
            </a:r>
            <a:r>
              <a:rPr lang="pl-PL" sz="3600" dirty="0">
                <a:solidFill>
                  <a:srgbClr val="00A7E1"/>
                </a:solidFill>
                <a:latin typeface="Tw Cen MT" panose="020B0602020104020603" pitchFamily="34" charset="0"/>
              </a:rPr>
              <a:t>on PE</a:t>
            </a:r>
            <a:endParaRPr lang="en-US" sz="3600" dirty="0">
              <a:solidFill>
                <a:srgbClr val="00A7E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0508C-FBD0-CA00-ECE8-375613152751}"/>
              </a:ext>
            </a:extLst>
          </p:cNvPr>
          <p:cNvSpPr txBox="1"/>
          <p:nvPr/>
        </p:nvSpPr>
        <p:spPr>
          <a:xfrm>
            <a:off x="7146580" y="1967805"/>
            <a:ext cx="44355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600" b="1" dirty="0">
                <a:solidFill>
                  <a:srgbClr val="B9B9B9"/>
                </a:solidFill>
                <a:latin typeface="Tw Cen MT" panose="020B0602020104020603" pitchFamily="34" charset="0"/>
              </a:rPr>
              <a:t>OUR TOP 3:</a:t>
            </a:r>
            <a:endParaRPr lang="en-US" sz="6600" b="1" dirty="0">
              <a:solidFill>
                <a:srgbClr val="B9B9B9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CBF7F-7688-38D4-7897-E00A5761DFAA}"/>
              </a:ext>
            </a:extLst>
          </p:cNvPr>
          <p:cNvSpPr txBox="1"/>
          <p:nvPr/>
        </p:nvSpPr>
        <p:spPr>
          <a:xfrm>
            <a:off x="7505425" y="4794289"/>
            <a:ext cx="3391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>
                <a:solidFill>
                  <a:srgbClr val="A6E3FF"/>
                </a:solidFill>
                <a:latin typeface="Tw Cen MT" panose="020B0602020104020603" pitchFamily="34" charset="0"/>
              </a:rPr>
              <a:t>12 votes </a:t>
            </a:r>
            <a:r>
              <a:rPr lang="pl-PL" sz="3600" dirty="0">
                <a:solidFill>
                  <a:srgbClr val="A6E3FF"/>
                </a:solidFill>
                <a:latin typeface="Tw Cen MT" panose="020B0602020104020603" pitchFamily="34" charset="0"/>
              </a:rPr>
              <a:t>on math</a:t>
            </a:r>
            <a:endParaRPr lang="en-US" sz="3600" dirty="0">
              <a:solidFill>
                <a:srgbClr val="A6E3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6400-9C85-43DC-CFE6-6A97DD5D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DAE6F-FB6A-6BAD-2C06-B969E7DF1F64}"/>
              </a:ext>
            </a:extLst>
          </p:cNvPr>
          <p:cNvSpPr txBox="1"/>
          <p:nvPr/>
        </p:nvSpPr>
        <p:spPr>
          <a:xfrm>
            <a:off x="-1829" y="-149782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1.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Insert a Pie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A08CF-C1A2-5650-3CCB-8779BF259A71}"/>
              </a:ext>
            </a:extLst>
          </p:cNvPr>
          <p:cNvSpPr txBox="1"/>
          <p:nvPr/>
        </p:nvSpPr>
        <p:spPr>
          <a:xfrm>
            <a:off x="-1830" y="-1167107"/>
            <a:ext cx="278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2. 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Sort numbers high to low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47377-BC54-CC8D-559F-C8525AAE6F72}"/>
              </a:ext>
            </a:extLst>
          </p:cNvPr>
          <p:cNvSpPr txBox="1"/>
          <p:nvPr/>
        </p:nvSpPr>
        <p:spPr>
          <a:xfrm>
            <a:off x="-1831" y="-836387"/>
            <a:ext cx="431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3.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Remove the legend but insert Data 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41768-286A-F792-83BA-619AC585EBA2}"/>
              </a:ext>
            </a:extLst>
          </p:cNvPr>
          <p:cNvSpPr txBox="1"/>
          <p:nvPr/>
        </p:nvSpPr>
        <p:spPr>
          <a:xfrm>
            <a:off x="0" y="-505667"/>
            <a:ext cx="28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4. 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Add percentage or values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01B13-68BA-4A83-2314-6473B3E4199B}"/>
              </a:ext>
            </a:extLst>
          </p:cNvPr>
          <p:cNvSpPr txBox="1"/>
          <p:nvPr/>
        </p:nvSpPr>
        <p:spPr>
          <a:xfrm>
            <a:off x="-1829" y="-1856320"/>
            <a:ext cx="185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Practice Pie Chart</a:t>
            </a:r>
            <a:endParaRPr kumimoji="0" lang="pl-PL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1CC4974-5807-DDE8-ED19-A28F5DF916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131</TotalTime>
  <Words>107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Warongkorn Thavornprasit</cp:lastModifiedBy>
  <cp:revision>17</cp:revision>
  <dcterms:created xsi:type="dcterms:W3CDTF">2022-08-02T06:24:42Z</dcterms:created>
  <dcterms:modified xsi:type="dcterms:W3CDTF">2023-05-07T11:08:17Z</dcterms:modified>
</cp:coreProperties>
</file>