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>
        <p:scale>
          <a:sx n="100" d="100"/>
          <a:sy n="100" d="100"/>
        </p:scale>
        <p:origin x="-120" y="-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185A4-0610-450E-A0C5-42F9D8BC3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05747-5FCC-4D7B-B981-5A93DFF42A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A760D-15E4-4C12-812A-DC62AEB0A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6431-C74E-43E7-A9F7-1DB95B4E0937}" type="datetimeFigureOut">
              <a:rPr lang="en-US" smtClean="0"/>
              <a:t>31-May-23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F1732-C290-4B1E-B503-34950EEA0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135B1-A83F-46D6-BEFD-B9A9C61A9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DF0B-9F0F-4EED-B576-6B1CE143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60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23CFC-CBC3-490A-9C75-DD7ECB783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0DAA72-FF62-4C33-9A24-7B9A0049F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72D26-30A9-487A-A2BF-5DA33E4C0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6431-C74E-43E7-A9F7-1DB95B4E0937}" type="datetimeFigureOut">
              <a:rPr lang="en-US" smtClean="0"/>
              <a:t>31-May-23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025E0-B0DD-4992-9549-513AEBF98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8B978-45AD-4DED-84AF-E4AE63D5E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DF0B-9F0F-4EED-B576-6B1CE143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14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3C67B3-591C-416B-9536-718B5995FC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055987-167F-4508-8D2A-32A342CC6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CE3B6-36EC-40AA-96ED-0DB955FDE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6431-C74E-43E7-A9F7-1DB95B4E0937}" type="datetimeFigureOut">
              <a:rPr lang="en-US" smtClean="0"/>
              <a:t>31-May-23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0B51E-D273-46C0-9C97-84B5DB405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B457A-FB1A-415C-8FD7-412A0B935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DF0B-9F0F-4EED-B576-6B1CE143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74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D153-044A-46A5-9C85-C69A932D5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D5C57-575D-4A0D-A0B2-E358C2150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D85FC-6794-42DF-85EC-572CE7C62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6431-C74E-43E7-A9F7-1DB95B4E0937}" type="datetimeFigureOut">
              <a:rPr lang="en-US" smtClean="0"/>
              <a:t>31-May-23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D4A78-26A3-405F-B3A8-D89CCB4F0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3A643-1AC2-4823-8D72-788CCE3E2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DF0B-9F0F-4EED-B576-6B1CE143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78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68CBA-5ECF-4386-AE74-4DAD40FFC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E523B-E715-4277-B130-940AF9104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6B297-595D-42A2-A73A-94322D975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6431-C74E-43E7-A9F7-1DB95B4E0937}" type="datetimeFigureOut">
              <a:rPr lang="en-US" smtClean="0"/>
              <a:t>31-May-23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3E310-CCBA-46CB-AAE7-27F93A9D6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434C3-A105-4023-9CE5-42FA6EF2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DF0B-9F0F-4EED-B576-6B1CE143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69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82C01-61E7-446D-B754-93C7DD836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E914E-B1A0-41D5-ADC2-7FD1F25AAB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85697F-A6B7-444D-BA07-477B7F476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6AA12-4F4A-42AE-8862-B52F24828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6431-C74E-43E7-A9F7-1DB95B4E0937}" type="datetimeFigureOut">
              <a:rPr lang="en-US" smtClean="0"/>
              <a:t>31-May-23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F7A76-B8CA-4017-94AE-12B17AFF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556BC-4E3C-4AA8-8A25-6545508B9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DF0B-9F0F-4EED-B576-6B1CE143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47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8A27B-2D8F-4FE2-8D59-BF944B54B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61246-6078-43C7-9EC4-C0B3AA3E4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FED02-F6BA-4B84-A339-6A222AB64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0EE7D9-7674-47C6-9324-316D7C302E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E4405F-44DD-4C9D-BE14-AB9BAB64D2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1450A7-8EAD-46F5-8A41-2D646970D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6431-C74E-43E7-A9F7-1DB95B4E0937}" type="datetimeFigureOut">
              <a:rPr lang="en-US" smtClean="0"/>
              <a:t>31-May-23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92555A-FD83-499F-9A32-73FE369BE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BEC3F8-F715-412B-A8D5-54CCF22A3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DF0B-9F0F-4EED-B576-6B1CE143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92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5597F-5BBD-441E-BC3C-1C1D3F437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D214AE-91BB-4F9C-8571-D383B61F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6431-C74E-43E7-A9F7-1DB95B4E0937}" type="datetimeFigureOut">
              <a:rPr lang="en-US" smtClean="0"/>
              <a:t>31-May-23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44F07-D5FC-4B93-BD9B-4F6A1B98D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23991-70BA-4E3E-A91A-D555609B5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DF0B-9F0F-4EED-B576-6B1CE143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6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8DB9E8-51F0-4476-AECF-370F9490B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6431-C74E-43E7-A9F7-1DB95B4E0937}" type="datetimeFigureOut">
              <a:rPr lang="en-US" smtClean="0"/>
              <a:t>31-May-23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28B774-E2CF-4D5C-AE3A-7FAA90600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8167FD-DFF3-453F-BA3F-85B44C72F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DF0B-9F0F-4EED-B576-6B1CE143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8A57F-602E-42F9-A29D-DBAB57545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E86A2-C631-4D96-928A-CCE85CFEA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99843-864C-41E3-AA9E-DCC877A09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7832F-F8A2-47AD-8D6A-62E4A1E58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6431-C74E-43E7-A9F7-1DB95B4E0937}" type="datetimeFigureOut">
              <a:rPr lang="en-US" smtClean="0"/>
              <a:t>31-May-23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5337B-5CFA-42E9-855B-B3C594835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4D37A-F073-46A4-9AA3-52071D29C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DF0B-9F0F-4EED-B576-6B1CE143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77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D9F07-80BA-42AC-8505-86ACE8AAD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DE6294-AD84-4569-BA55-DBA94B4E92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81E69-0141-47DC-95BA-06710EEAB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8F20A-6354-4977-BBD7-BBD345829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6431-C74E-43E7-A9F7-1DB95B4E0937}" type="datetimeFigureOut">
              <a:rPr lang="en-US" smtClean="0"/>
              <a:t>31-May-23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B9DC7-AFD3-4B50-9598-05D859854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275B0-2FA0-4E7F-9F04-A26EC35F5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DF0B-9F0F-4EED-B576-6B1CE143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61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7ECE48-5E78-44D3-8CDE-C234200D3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17F8C-E038-44BC-BD99-17E1A03D3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BDA2D-C575-49A3-BF3C-902ECA807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06431-C74E-43E7-A9F7-1DB95B4E0937}" type="datetimeFigureOut">
              <a:rPr lang="en-US" smtClean="0"/>
              <a:t>31-May-23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EBE62-F87B-42FC-BD0C-937C8D423B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2F748-3FA5-4432-9980-A6E83A0CF7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5DF0B-9F0F-4EED-B576-6B1CE143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0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992EDC-CB32-7210-5223-3D612997ACB2}"/>
              </a:ext>
            </a:extLst>
          </p:cNvPr>
          <p:cNvSpPr txBox="1"/>
          <p:nvPr/>
        </p:nvSpPr>
        <p:spPr>
          <a:xfrm>
            <a:off x="1043327" y="3905235"/>
            <a:ext cx="1270488" cy="355686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pPr algn="ctr"/>
            <a:r>
              <a:rPr lang="en-GB" b="1" dirty="0">
                <a:solidFill>
                  <a:srgbClr val="F95759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Tone</a:t>
            </a:r>
          </a:p>
        </p:txBody>
      </p:sp>
      <p:sp>
        <p:nvSpPr>
          <p:cNvPr id="3" name="Freeform 7">
            <a:extLst>
              <a:ext uri="{FF2B5EF4-FFF2-40B4-BE49-F238E27FC236}">
                <a16:creationId xmlns:a16="http://schemas.microsoft.com/office/drawing/2014/main" id="{58F1BDAA-78AE-3816-EDF4-B40D58BE02DB}"/>
              </a:ext>
            </a:extLst>
          </p:cNvPr>
          <p:cNvSpPr>
            <a:spLocks/>
          </p:cNvSpPr>
          <p:nvPr/>
        </p:nvSpPr>
        <p:spPr bwMode="auto">
          <a:xfrm>
            <a:off x="4898044" y="2985835"/>
            <a:ext cx="528637" cy="530225"/>
          </a:xfrm>
          <a:custGeom>
            <a:avLst/>
            <a:gdLst>
              <a:gd name="T0" fmla="*/ 307 w 590"/>
              <a:gd name="T1" fmla="*/ 307 h 590"/>
              <a:gd name="T2" fmla="*/ 295 w 590"/>
              <a:gd name="T3" fmla="*/ 312 h 590"/>
              <a:gd name="T4" fmla="*/ 283 w 590"/>
              <a:gd name="T5" fmla="*/ 307 h 590"/>
              <a:gd name="T6" fmla="*/ 283 w 590"/>
              <a:gd name="T7" fmla="*/ 282 h 590"/>
              <a:gd name="T8" fmla="*/ 491 w 590"/>
              <a:gd name="T9" fmla="*/ 74 h 590"/>
              <a:gd name="T10" fmla="*/ 295 w 590"/>
              <a:gd name="T11" fmla="*/ 0 h 590"/>
              <a:gd name="T12" fmla="*/ 86 w 590"/>
              <a:gd name="T13" fmla="*/ 86 h 590"/>
              <a:gd name="T14" fmla="*/ 0 w 590"/>
              <a:gd name="T15" fmla="*/ 295 h 590"/>
              <a:gd name="T16" fmla="*/ 86 w 590"/>
              <a:gd name="T17" fmla="*/ 503 h 590"/>
              <a:gd name="T18" fmla="*/ 295 w 590"/>
              <a:gd name="T19" fmla="*/ 590 h 590"/>
              <a:gd name="T20" fmla="*/ 504 w 590"/>
              <a:gd name="T21" fmla="*/ 503 h 590"/>
              <a:gd name="T22" fmla="*/ 590 w 590"/>
              <a:gd name="T23" fmla="*/ 295 h 590"/>
              <a:gd name="T24" fmla="*/ 515 w 590"/>
              <a:gd name="T25" fmla="*/ 99 h 590"/>
              <a:gd name="T26" fmla="*/ 307 w 590"/>
              <a:gd name="T27" fmla="*/ 307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90" h="590">
                <a:moveTo>
                  <a:pt x="307" y="307"/>
                </a:moveTo>
                <a:cubicBezTo>
                  <a:pt x="304" y="310"/>
                  <a:pt x="299" y="312"/>
                  <a:pt x="295" y="312"/>
                </a:cubicBezTo>
                <a:cubicBezTo>
                  <a:pt x="290" y="312"/>
                  <a:pt x="286" y="310"/>
                  <a:pt x="283" y="307"/>
                </a:cubicBezTo>
                <a:cubicBezTo>
                  <a:pt x="276" y="300"/>
                  <a:pt x="276" y="289"/>
                  <a:pt x="283" y="282"/>
                </a:cubicBezTo>
                <a:cubicBezTo>
                  <a:pt x="491" y="74"/>
                  <a:pt x="491" y="74"/>
                  <a:pt x="491" y="74"/>
                </a:cubicBezTo>
                <a:cubicBezTo>
                  <a:pt x="437" y="26"/>
                  <a:pt x="368" y="0"/>
                  <a:pt x="295" y="0"/>
                </a:cubicBezTo>
                <a:cubicBezTo>
                  <a:pt x="216" y="0"/>
                  <a:pt x="142" y="30"/>
                  <a:pt x="86" y="86"/>
                </a:cubicBezTo>
                <a:cubicBezTo>
                  <a:pt x="30" y="142"/>
                  <a:pt x="0" y="216"/>
                  <a:pt x="0" y="295"/>
                </a:cubicBezTo>
                <a:cubicBezTo>
                  <a:pt x="0" y="374"/>
                  <a:pt x="30" y="448"/>
                  <a:pt x="86" y="503"/>
                </a:cubicBezTo>
                <a:cubicBezTo>
                  <a:pt x="142" y="559"/>
                  <a:pt x="216" y="590"/>
                  <a:pt x="295" y="590"/>
                </a:cubicBezTo>
                <a:cubicBezTo>
                  <a:pt x="374" y="590"/>
                  <a:pt x="448" y="559"/>
                  <a:pt x="504" y="503"/>
                </a:cubicBezTo>
                <a:cubicBezTo>
                  <a:pt x="559" y="448"/>
                  <a:pt x="590" y="374"/>
                  <a:pt x="590" y="295"/>
                </a:cubicBezTo>
                <a:cubicBezTo>
                  <a:pt x="590" y="222"/>
                  <a:pt x="563" y="153"/>
                  <a:pt x="515" y="99"/>
                </a:cubicBezTo>
                <a:lnTo>
                  <a:pt x="307" y="307"/>
                </a:lnTo>
                <a:close/>
              </a:path>
            </a:pathLst>
          </a:custGeom>
          <a:solidFill>
            <a:srgbClr val="F957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4" name="Line 8">
            <a:extLst>
              <a:ext uri="{FF2B5EF4-FFF2-40B4-BE49-F238E27FC236}">
                <a16:creationId xmlns:a16="http://schemas.microsoft.com/office/drawing/2014/main" id="{ED31C008-C27F-AF06-4CBC-62572AAA7C4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3611" y="3262060"/>
            <a:ext cx="0" cy="0"/>
          </a:xfrm>
          <a:prstGeom prst="line">
            <a:avLst/>
          </a:prstGeom>
          <a:solidFill>
            <a:srgbClr val="F957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Line 9">
            <a:extLst>
              <a:ext uri="{FF2B5EF4-FFF2-40B4-BE49-F238E27FC236}">
                <a16:creationId xmlns:a16="http://schemas.microsoft.com/office/drawing/2014/main" id="{1AAA9FFF-D47C-B0A3-1502-E27D71F563D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3611" y="3262060"/>
            <a:ext cx="0" cy="0"/>
          </a:xfrm>
          <a:prstGeom prst="line">
            <a:avLst/>
          </a:prstGeom>
          <a:solidFill>
            <a:srgbClr val="F957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Freeform 10">
            <a:extLst>
              <a:ext uri="{FF2B5EF4-FFF2-40B4-BE49-F238E27FC236}">
                <a16:creationId xmlns:a16="http://schemas.microsoft.com/office/drawing/2014/main" id="{2EAE6544-07B6-D87F-ED4B-8E207D7607DE}"/>
              </a:ext>
            </a:extLst>
          </p:cNvPr>
          <p:cNvSpPr>
            <a:spLocks noEditPoints="1"/>
          </p:cNvSpPr>
          <p:nvPr/>
        </p:nvSpPr>
        <p:spPr bwMode="auto">
          <a:xfrm>
            <a:off x="3041151" y="2860423"/>
            <a:ext cx="814387" cy="673100"/>
          </a:xfrm>
          <a:custGeom>
            <a:avLst/>
            <a:gdLst>
              <a:gd name="T0" fmla="*/ 908 w 908"/>
              <a:gd name="T1" fmla="*/ 400 h 752"/>
              <a:gd name="T2" fmla="*/ 879 w 908"/>
              <a:gd name="T3" fmla="*/ 430 h 752"/>
              <a:gd name="T4" fmla="*/ 777 w 908"/>
              <a:gd name="T5" fmla="*/ 430 h 752"/>
              <a:gd name="T6" fmla="*/ 753 w 908"/>
              <a:gd name="T7" fmla="*/ 417 h 752"/>
              <a:gd name="T8" fmla="*/ 688 w 908"/>
              <a:gd name="T9" fmla="*/ 317 h 752"/>
              <a:gd name="T10" fmla="*/ 611 w 908"/>
              <a:gd name="T11" fmla="*/ 729 h 752"/>
              <a:gd name="T12" fmla="*/ 583 w 908"/>
              <a:gd name="T13" fmla="*/ 752 h 752"/>
              <a:gd name="T14" fmla="*/ 583 w 908"/>
              <a:gd name="T15" fmla="*/ 752 h 752"/>
              <a:gd name="T16" fmla="*/ 554 w 908"/>
              <a:gd name="T17" fmla="*/ 729 h 752"/>
              <a:gd name="T18" fmla="*/ 439 w 908"/>
              <a:gd name="T19" fmla="*/ 177 h 752"/>
              <a:gd name="T20" fmla="*/ 366 w 908"/>
              <a:gd name="T21" fmla="*/ 555 h 752"/>
              <a:gd name="T22" fmla="*/ 339 w 908"/>
              <a:gd name="T23" fmla="*/ 579 h 752"/>
              <a:gd name="T24" fmla="*/ 310 w 908"/>
              <a:gd name="T25" fmla="*/ 559 h 752"/>
              <a:gd name="T26" fmla="*/ 209 w 908"/>
              <a:gd name="T27" fmla="*/ 273 h 752"/>
              <a:gd name="T28" fmla="*/ 159 w 908"/>
              <a:gd name="T29" fmla="*/ 410 h 752"/>
              <a:gd name="T30" fmla="*/ 132 w 908"/>
              <a:gd name="T31" fmla="*/ 429 h 752"/>
              <a:gd name="T32" fmla="*/ 30 w 908"/>
              <a:gd name="T33" fmla="*/ 429 h 752"/>
              <a:gd name="T34" fmla="*/ 0 w 908"/>
              <a:gd name="T35" fmla="*/ 400 h 752"/>
              <a:gd name="T36" fmla="*/ 30 w 908"/>
              <a:gd name="T37" fmla="*/ 371 h 752"/>
              <a:gd name="T38" fmla="*/ 111 w 908"/>
              <a:gd name="T39" fmla="*/ 371 h 752"/>
              <a:gd name="T40" fmla="*/ 181 w 908"/>
              <a:gd name="T41" fmla="*/ 175 h 752"/>
              <a:gd name="T42" fmla="*/ 209 w 908"/>
              <a:gd name="T43" fmla="*/ 156 h 752"/>
              <a:gd name="T44" fmla="*/ 236 w 908"/>
              <a:gd name="T45" fmla="*/ 176 h 752"/>
              <a:gd name="T46" fmla="*/ 328 w 908"/>
              <a:gd name="T47" fmla="*/ 438 h 752"/>
              <a:gd name="T48" fmla="*/ 408 w 908"/>
              <a:gd name="T49" fmla="*/ 23 h 752"/>
              <a:gd name="T50" fmla="*/ 437 w 908"/>
              <a:gd name="T51" fmla="*/ 0 h 752"/>
              <a:gd name="T52" fmla="*/ 465 w 908"/>
              <a:gd name="T53" fmla="*/ 23 h 752"/>
              <a:gd name="T54" fmla="*/ 580 w 908"/>
              <a:gd name="T55" fmla="*/ 573 h 752"/>
              <a:gd name="T56" fmla="*/ 644 w 908"/>
              <a:gd name="T57" fmla="*/ 234 h 752"/>
              <a:gd name="T58" fmla="*/ 666 w 908"/>
              <a:gd name="T59" fmla="*/ 210 h 752"/>
              <a:gd name="T60" fmla="*/ 697 w 908"/>
              <a:gd name="T61" fmla="*/ 223 h 752"/>
              <a:gd name="T62" fmla="*/ 792 w 908"/>
              <a:gd name="T63" fmla="*/ 371 h 752"/>
              <a:gd name="T64" fmla="*/ 879 w 908"/>
              <a:gd name="T65" fmla="*/ 371 h 752"/>
              <a:gd name="T66" fmla="*/ 908 w 908"/>
              <a:gd name="T67" fmla="*/ 400 h 752"/>
              <a:gd name="T68" fmla="*/ 908 w 908"/>
              <a:gd name="T69" fmla="*/ 400 h 752"/>
              <a:gd name="T70" fmla="*/ 908 w 908"/>
              <a:gd name="T71" fmla="*/ 400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08" h="752">
                <a:moveTo>
                  <a:pt x="908" y="400"/>
                </a:moveTo>
                <a:cubicBezTo>
                  <a:pt x="908" y="417"/>
                  <a:pt x="895" y="430"/>
                  <a:pt x="879" y="430"/>
                </a:cubicBezTo>
                <a:cubicBezTo>
                  <a:pt x="777" y="430"/>
                  <a:pt x="777" y="430"/>
                  <a:pt x="777" y="430"/>
                </a:cubicBezTo>
                <a:cubicBezTo>
                  <a:pt x="768" y="430"/>
                  <a:pt x="758" y="425"/>
                  <a:pt x="753" y="417"/>
                </a:cubicBezTo>
                <a:cubicBezTo>
                  <a:pt x="688" y="317"/>
                  <a:pt x="688" y="317"/>
                  <a:pt x="688" y="317"/>
                </a:cubicBezTo>
                <a:cubicBezTo>
                  <a:pt x="611" y="729"/>
                  <a:pt x="611" y="729"/>
                  <a:pt x="611" y="729"/>
                </a:cubicBezTo>
                <a:cubicBezTo>
                  <a:pt x="609" y="743"/>
                  <a:pt x="597" y="752"/>
                  <a:pt x="583" y="752"/>
                </a:cubicBezTo>
                <a:cubicBezTo>
                  <a:pt x="583" y="752"/>
                  <a:pt x="583" y="752"/>
                  <a:pt x="583" y="752"/>
                </a:cubicBezTo>
                <a:cubicBezTo>
                  <a:pt x="569" y="752"/>
                  <a:pt x="557" y="743"/>
                  <a:pt x="554" y="729"/>
                </a:cubicBezTo>
                <a:cubicBezTo>
                  <a:pt x="439" y="177"/>
                  <a:pt x="439" y="177"/>
                  <a:pt x="439" y="177"/>
                </a:cubicBezTo>
                <a:cubicBezTo>
                  <a:pt x="366" y="555"/>
                  <a:pt x="366" y="555"/>
                  <a:pt x="366" y="555"/>
                </a:cubicBezTo>
                <a:cubicBezTo>
                  <a:pt x="363" y="568"/>
                  <a:pt x="353" y="578"/>
                  <a:pt x="339" y="579"/>
                </a:cubicBezTo>
                <a:cubicBezTo>
                  <a:pt x="326" y="580"/>
                  <a:pt x="314" y="572"/>
                  <a:pt x="310" y="559"/>
                </a:cubicBezTo>
                <a:cubicBezTo>
                  <a:pt x="209" y="273"/>
                  <a:pt x="209" y="273"/>
                  <a:pt x="209" y="273"/>
                </a:cubicBezTo>
                <a:cubicBezTo>
                  <a:pt x="159" y="410"/>
                  <a:pt x="159" y="410"/>
                  <a:pt x="159" y="410"/>
                </a:cubicBezTo>
                <a:cubicBezTo>
                  <a:pt x="155" y="422"/>
                  <a:pt x="144" y="429"/>
                  <a:pt x="132" y="429"/>
                </a:cubicBezTo>
                <a:cubicBezTo>
                  <a:pt x="30" y="429"/>
                  <a:pt x="30" y="429"/>
                  <a:pt x="30" y="429"/>
                </a:cubicBezTo>
                <a:cubicBezTo>
                  <a:pt x="13" y="429"/>
                  <a:pt x="0" y="416"/>
                  <a:pt x="0" y="400"/>
                </a:cubicBezTo>
                <a:cubicBezTo>
                  <a:pt x="0" y="384"/>
                  <a:pt x="13" y="371"/>
                  <a:pt x="30" y="371"/>
                </a:cubicBezTo>
                <a:cubicBezTo>
                  <a:pt x="111" y="371"/>
                  <a:pt x="111" y="371"/>
                  <a:pt x="111" y="371"/>
                </a:cubicBezTo>
                <a:cubicBezTo>
                  <a:pt x="181" y="175"/>
                  <a:pt x="181" y="175"/>
                  <a:pt x="181" y="175"/>
                </a:cubicBezTo>
                <a:cubicBezTo>
                  <a:pt x="186" y="164"/>
                  <a:pt x="196" y="156"/>
                  <a:pt x="209" y="156"/>
                </a:cubicBezTo>
                <a:cubicBezTo>
                  <a:pt x="221" y="156"/>
                  <a:pt x="232" y="164"/>
                  <a:pt x="236" y="176"/>
                </a:cubicBezTo>
                <a:cubicBezTo>
                  <a:pt x="328" y="438"/>
                  <a:pt x="328" y="438"/>
                  <a:pt x="328" y="438"/>
                </a:cubicBezTo>
                <a:cubicBezTo>
                  <a:pt x="408" y="23"/>
                  <a:pt x="408" y="23"/>
                  <a:pt x="408" y="23"/>
                </a:cubicBezTo>
                <a:cubicBezTo>
                  <a:pt x="411" y="9"/>
                  <a:pt x="423" y="0"/>
                  <a:pt x="437" y="0"/>
                </a:cubicBezTo>
                <a:cubicBezTo>
                  <a:pt x="450" y="0"/>
                  <a:pt x="462" y="9"/>
                  <a:pt x="465" y="23"/>
                </a:cubicBezTo>
                <a:cubicBezTo>
                  <a:pt x="580" y="573"/>
                  <a:pt x="580" y="573"/>
                  <a:pt x="580" y="573"/>
                </a:cubicBezTo>
                <a:cubicBezTo>
                  <a:pt x="644" y="234"/>
                  <a:pt x="644" y="234"/>
                  <a:pt x="644" y="234"/>
                </a:cubicBezTo>
                <a:cubicBezTo>
                  <a:pt x="646" y="222"/>
                  <a:pt x="655" y="213"/>
                  <a:pt x="666" y="210"/>
                </a:cubicBezTo>
                <a:cubicBezTo>
                  <a:pt x="678" y="208"/>
                  <a:pt x="690" y="213"/>
                  <a:pt x="697" y="223"/>
                </a:cubicBezTo>
                <a:cubicBezTo>
                  <a:pt x="792" y="371"/>
                  <a:pt x="792" y="371"/>
                  <a:pt x="792" y="371"/>
                </a:cubicBezTo>
                <a:cubicBezTo>
                  <a:pt x="879" y="371"/>
                  <a:pt x="879" y="371"/>
                  <a:pt x="879" y="371"/>
                </a:cubicBezTo>
                <a:cubicBezTo>
                  <a:pt x="895" y="371"/>
                  <a:pt x="908" y="384"/>
                  <a:pt x="908" y="400"/>
                </a:cubicBezTo>
                <a:close/>
                <a:moveTo>
                  <a:pt x="908" y="400"/>
                </a:moveTo>
                <a:cubicBezTo>
                  <a:pt x="908" y="400"/>
                  <a:pt x="908" y="400"/>
                  <a:pt x="908" y="400"/>
                </a:cubicBezTo>
              </a:path>
            </a:pathLst>
          </a:custGeom>
          <a:solidFill>
            <a:srgbClr val="F957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3609449-7DF4-7D87-8382-575D09FAD7AD}"/>
              </a:ext>
            </a:extLst>
          </p:cNvPr>
          <p:cNvGrpSpPr/>
          <p:nvPr/>
        </p:nvGrpSpPr>
        <p:grpSpPr>
          <a:xfrm>
            <a:off x="1423778" y="2923922"/>
            <a:ext cx="509587" cy="612775"/>
            <a:chOff x="663575" y="2071688"/>
            <a:chExt cx="509587" cy="612775"/>
          </a:xfrm>
        </p:grpSpPr>
        <p:sp>
          <p:nvSpPr>
            <p:cNvPr id="8" name="Freeform 12">
              <a:extLst>
                <a:ext uri="{FF2B5EF4-FFF2-40B4-BE49-F238E27FC236}">
                  <a16:creationId xmlns:a16="http://schemas.microsoft.com/office/drawing/2014/main" id="{9A247379-E2EB-C279-0974-A2C256CF4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787" y="2181226"/>
              <a:ext cx="79375" cy="163513"/>
            </a:xfrm>
            <a:custGeom>
              <a:avLst/>
              <a:gdLst>
                <a:gd name="T0" fmla="*/ 45 w 88"/>
                <a:gd name="T1" fmla="*/ 10 h 182"/>
                <a:gd name="T2" fmla="*/ 8 w 88"/>
                <a:gd name="T3" fmla="*/ 9 h 182"/>
                <a:gd name="T4" fmla="*/ 1 w 88"/>
                <a:gd name="T5" fmla="*/ 27 h 182"/>
                <a:gd name="T6" fmla="*/ 8 w 88"/>
                <a:gd name="T7" fmla="*/ 46 h 182"/>
                <a:gd name="T8" fmla="*/ 8 w 88"/>
                <a:gd name="T9" fmla="*/ 138 h 182"/>
                <a:gd name="T10" fmla="*/ 1 w 88"/>
                <a:gd name="T11" fmla="*/ 157 h 182"/>
                <a:gd name="T12" fmla="*/ 8 w 88"/>
                <a:gd name="T13" fmla="*/ 175 h 182"/>
                <a:gd name="T14" fmla="*/ 26 w 88"/>
                <a:gd name="T15" fmla="*/ 182 h 182"/>
                <a:gd name="T16" fmla="*/ 45 w 88"/>
                <a:gd name="T17" fmla="*/ 174 h 182"/>
                <a:gd name="T18" fmla="*/ 45 w 88"/>
                <a:gd name="T19" fmla="*/ 1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182">
                  <a:moveTo>
                    <a:pt x="45" y="10"/>
                  </a:moveTo>
                  <a:cubicBezTo>
                    <a:pt x="35" y="0"/>
                    <a:pt x="19" y="0"/>
                    <a:pt x="8" y="9"/>
                  </a:cubicBezTo>
                  <a:cubicBezTo>
                    <a:pt x="3" y="14"/>
                    <a:pt x="1" y="20"/>
                    <a:pt x="1" y="27"/>
                  </a:cubicBezTo>
                  <a:cubicBezTo>
                    <a:pt x="0" y="34"/>
                    <a:pt x="3" y="41"/>
                    <a:pt x="8" y="46"/>
                  </a:cubicBezTo>
                  <a:cubicBezTo>
                    <a:pt x="32" y="71"/>
                    <a:pt x="32" y="113"/>
                    <a:pt x="8" y="138"/>
                  </a:cubicBezTo>
                  <a:cubicBezTo>
                    <a:pt x="3" y="143"/>
                    <a:pt x="0" y="150"/>
                    <a:pt x="1" y="157"/>
                  </a:cubicBezTo>
                  <a:cubicBezTo>
                    <a:pt x="1" y="163"/>
                    <a:pt x="3" y="170"/>
                    <a:pt x="8" y="175"/>
                  </a:cubicBezTo>
                  <a:cubicBezTo>
                    <a:pt x="13" y="179"/>
                    <a:pt x="19" y="182"/>
                    <a:pt x="26" y="182"/>
                  </a:cubicBezTo>
                  <a:cubicBezTo>
                    <a:pt x="33" y="182"/>
                    <a:pt x="40" y="179"/>
                    <a:pt x="45" y="174"/>
                  </a:cubicBezTo>
                  <a:cubicBezTo>
                    <a:pt x="88" y="129"/>
                    <a:pt x="88" y="55"/>
                    <a:pt x="45" y="10"/>
                  </a:cubicBezTo>
                  <a:close/>
                </a:path>
              </a:pathLst>
            </a:custGeom>
            <a:solidFill>
              <a:srgbClr val="F95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Line 13">
              <a:extLst>
                <a:ext uri="{FF2B5EF4-FFF2-40B4-BE49-F238E27FC236}">
                  <a16:creationId xmlns:a16="http://schemas.microsoft.com/office/drawing/2014/main" id="{F95043BD-C19F-27F7-C119-48D6B92231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6650" y="2139951"/>
              <a:ext cx="0" cy="0"/>
            </a:xfrm>
            <a:prstGeom prst="line">
              <a:avLst/>
            </a:prstGeom>
            <a:solidFill>
              <a:srgbClr val="F95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Line 14">
              <a:extLst>
                <a:ext uri="{FF2B5EF4-FFF2-40B4-BE49-F238E27FC236}">
                  <a16:creationId xmlns:a16="http://schemas.microsoft.com/office/drawing/2014/main" id="{D45E794D-44E1-3D30-7597-4C8BEC6D0E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6650" y="2139951"/>
              <a:ext cx="0" cy="0"/>
            </a:xfrm>
            <a:prstGeom prst="line">
              <a:avLst/>
            </a:prstGeom>
            <a:solidFill>
              <a:srgbClr val="F95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15">
              <a:extLst>
                <a:ext uri="{FF2B5EF4-FFF2-40B4-BE49-F238E27FC236}">
                  <a16:creationId xmlns:a16="http://schemas.microsoft.com/office/drawing/2014/main" id="{96AE1AD3-895F-712F-54C2-8F448CE65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575" y="2181226"/>
              <a:ext cx="77787" cy="163513"/>
            </a:xfrm>
            <a:custGeom>
              <a:avLst/>
              <a:gdLst>
                <a:gd name="T0" fmla="*/ 88 w 88"/>
                <a:gd name="T1" fmla="*/ 27 h 182"/>
                <a:gd name="T2" fmla="*/ 80 w 88"/>
                <a:gd name="T3" fmla="*/ 9 h 182"/>
                <a:gd name="T4" fmla="*/ 44 w 88"/>
                <a:gd name="T5" fmla="*/ 10 h 182"/>
                <a:gd name="T6" fmla="*/ 44 w 88"/>
                <a:gd name="T7" fmla="*/ 174 h 182"/>
                <a:gd name="T8" fmla="*/ 62 w 88"/>
                <a:gd name="T9" fmla="*/ 182 h 182"/>
                <a:gd name="T10" fmla="*/ 80 w 88"/>
                <a:gd name="T11" fmla="*/ 175 h 182"/>
                <a:gd name="T12" fmla="*/ 88 w 88"/>
                <a:gd name="T13" fmla="*/ 157 h 182"/>
                <a:gd name="T14" fmla="*/ 81 w 88"/>
                <a:gd name="T15" fmla="*/ 138 h 182"/>
                <a:gd name="T16" fmla="*/ 81 w 88"/>
                <a:gd name="T17" fmla="*/ 46 h 182"/>
                <a:gd name="T18" fmla="*/ 88 w 88"/>
                <a:gd name="T19" fmla="*/ 27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182">
                  <a:moveTo>
                    <a:pt x="88" y="27"/>
                  </a:moveTo>
                  <a:cubicBezTo>
                    <a:pt x="88" y="20"/>
                    <a:pt x="85" y="14"/>
                    <a:pt x="80" y="9"/>
                  </a:cubicBezTo>
                  <a:cubicBezTo>
                    <a:pt x="70" y="0"/>
                    <a:pt x="54" y="0"/>
                    <a:pt x="44" y="10"/>
                  </a:cubicBezTo>
                  <a:cubicBezTo>
                    <a:pt x="0" y="55"/>
                    <a:pt x="0" y="129"/>
                    <a:pt x="44" y="174"/>
                  </a:cubicBezTo>
                  <a:cubicBezTo>
                    <a:pt x="49" y="179"/>
                    <a:pt x="55" y="182"/>
                    <a:pt x="62" y="182"/>
                  </a:cubicBezTo>
                  <a:cubicBezTo>
                    <a:pt x="69" y="182"/>
                    <a:pt x="75" y="179"/>
                    <a:pt x="80" y="175"/>
                  </a:cubicBezTo>
                  <a:cubicBezTo>
                    <a:pt x="85" y="170"/>
                    <a:pt x="88" y="163"/>
                    <a:pt x="88" y="157"/>
                  </a:cubicBezTo>
                  <a:cubicBezTo>
                    <a:pt x="88" y="150"/>
                    <a:pt x="86" y="143"/>
                    <a:pt x="81" y="138"/>
                  </a:cubicBezTo>
                  <a:cubicBezTo>
                    <a:pt x="56" y="113"/>
                    <a:pt x="56" y="71"/>
                    <a:pt x="81" y="46"/>
                  </a:cubicBezTo>
                  <a:cubicBezTo>
                    <a:pt x="86" y="41"/>
                    <a:pt x="88" y="34"/>
                    <a:pt x="88" y="27"/>
                  </a:cubicBezTo>
                  <a:close/>
                </a:path>
              </a:pathLst>
            </a:custGeom>
            <a:solidFill>
              <a:srgbClr val="F95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Line 16">
              <a:extLst>
                <a:ext uri="{FF2B5EF4-FFF2-40B4-BE49-F238E27FC236}">
                  <a16:creationId xmlns:a16="http://schemas.microsoft.com/office/drawing/2014/main" id="{988597B8-C41A-BD00-D234-61A924C1BE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5175" y="2166938"/>
              <a:ext cx="0" cy="0"/>
            </a:xfrm>
            <a:prstGeom prst="line">
              <a:avLst/>
            </a:prstGeom>
            <a:solidFill>
              <a:srgbClr val="F95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Line 17">
              <a:extLst>
                <a:ext uri="{FF2B5EF4-FFF2-40B4-BE49-F238E27FC236}">
                  <a16:creationId xmlns:a16="http://schemas.microsoft.com/office/drawing/2014/main" id="{4E4E501F-E2BB-04DB-D4B8-9B038491CE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5175" y="2166938"/>
              <a:ext cx="0" cy="0"/>
            </a:xfrm>
            <a:prstGeom prst="line">
              <a:avLst/>
            </a:prstGeom>
            <a:solidFill>
              <a:srgbClr val="F95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18">
              <a:extLst>
                <a:ext uri="{FF2B5EF4-FFF2-40B4-BE49-F238E27FC236}">
                  <a16:creationId xmlns:a16="http://schemas.microsoft.com/office/drawing/2014/main" id="{3CDFF610-3F1E-0E29-33C6-915D195EAB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3275" y="2071688"/>
              <a:ext cx="230187" cy="612775"/>
            </a:xfrm>
            <a:custGeom>
              <a:avLst/>
              <a:gdLst>
                <a:gd name="T0" fmla="*/ 213 w 256"/>
                <a:gd name="T1" fmla="*/ 0 h 684"/>
                <a:gd name="T2" fmla="*/ 171 w 256"/>
                <a:gd name="T3" fmla="*/ 43 h 684"/>
                <a:gd name="T4" fmla="*/ 171 w 256"/>
                <a:gd name="T5" fmla="*/ 321 h 684"/>
                <a:gd name="T6" fmla="*/ 128 w 256"/>
                <a:gd name="T7" fmla="*/ 364 h 684"/>
                <a:gd name="T8" fmla="*/ 85 w 256"/>
                <a:gd name="T9" fmla="*/ 321 h 684"/>
                <a:gd name="T10" fmla="*/ 85 w 256"/>
                <a:gd name="T11" fmla="*/ 43 h 684"/>
                <a:gd name="T12" fmla="*/ 42 w 256"/>
                <a:gd name="T13" fmla="*/ 0 h 684"/>
                <a:gd name="T14" fmla="*/ 0 w 256"/>
                <a:gd name="T15" fmla="*/ 43 h 684"/>
                <a:gd name="T16" fmla="*/ 0 w 256"/>
                <a:gd name="T17" fmla="*/ 321 h 684"/>
                <a:gd name="T18" fmla="*/ 85 w 256"/>
                <a:gd name="T19" fmla="*/ 442 h 684"/>
                <a:gd name="T20" fmla="*/ 85 w 256"/>
                <a:gd name="T21" fmla="*/ 573 h 684"/>
                <a:gd name="T22" fmla="*/ 64 w 256"/>
                <a:gd name="T23" fmla="*/ 620 h 684"/>
                <a:gd name="T24" fmla="*/ 128 w 256"/>
                <a:gd name="T25" fmla="*/ 684 h 684"/>
                <a:gd name="T26" fmla="*/ 192 w 256"/>
                <a:gd name="T27" fmla="*/ 620 h 684"/>
                <a:gd name="T28" fmla="*/ 171 w 256"/>
                <a:gd name="T29" fmla="*/ 573 h 684"/>
                <a:gd name="T30" fmla="*/ 171 w 256"/>
                <a:gd name="T31" fmla="*/ 442 h 684"/>
                <a:gd name="T32" fmla="*/ 256 w 256"/>
                <a:gd name="T33" fmla="*/ 321 h 684"/>
                <a:gd name="T34" fmla="*/ 256 w 256"/>
                <a:gd name="T35" fmla="*/ 43 h 684"/>
                <a:gd name="T36" fmla="*/ 213 w 256"/>
                <a:gd name="T37" fmla="*/ 0 h 684"/>
                <a:gd name="T38" fmla="*/ 213 w 256"/>
                <a:gd name="T39" fmla="*/ 0 h 684"/>
                <a:gd name="T40" fmla="*/ 213 w 256"/>
                <a:gd name="T41" fmla="*/ 0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6" h="684">
                  <a:moveTo>
                    <a:pt x="213" y="0"/>
                  </a:moveTo>
                  <a:cubicBezTo>
                    <a:pt x="190" y="0"/>
                    <a:pt x="171" y="19"/>
                    <a:pt x="171" y="43"/>
                  </a:cubicBezTo>
                  <a:cubicBezTo>
                    <a:pt x="171" y="321"/>
                    <a:pt x="171" y="321"/>
                    <a:pt x="171" y="321"/>
                  </a:cubicBezTo>
                  <a:cubicBezTo>
                    <a:pt x="171" y="344"/>
                    <a:pt x="151" y="364"/>
                    <a:pt x="128" y="364"/>
                  </a:cubicBezTo>
                  <a:cubicBezTo>
                    <a:pt x="104" y="364"/>
                    <a:pt x="85" y="344"/>
                    <a:pt x="85" y="321"/>
                  </a:cubicBezTo>
                  <a:cubicBezTo>
                    <a:pt x="85" y="43"/>
                    <a:pt x="85" y="43"/>
                    <a:pt x="85" y="43"/>
                  </a:cubicBezTo>
                  <a:cubicBezTo>
                    <a:pt x="85" y="19"/>
                    <a:pt x="66" y="0"/>
                    <a:pt x="42" y="0"/>
                  </a:cubicBezTo>
                  <a:cubicBezTo>
                    <a:pt x="19" y="0"/>
                    <a:pt x="0" y="19"/>
                    <a:pt x="0" y="43"/>
                  </a:cubicBezTo>
                  <a:cubicBezTo>
                    <a:pt x="0" y="321"/>
                    <a:pt x="0" y="321"/>
                    <a:pt x="0" y="321"/>
                  </a:cubicBezTo>
                  <a:cubicBezTo>
                    <a:pt x="0" y="377"/>
                    <a:pt x="36" y="424"/>
                    <a:pt x="85" y="442"/>
                  </a:cubicBezTo>
                  <a:cubicBezTo>
                    <a:pt x="85" y="573"/>
                    <a:pt x="85" y="573"/>
                    <a:pt x="85" y="573"/>
                  </a:cubicBezTo>
                  <a:cubicBezTo>
                    <a:pt x="72" y="584"/>
                    <a:pt x="64" y="601"/>
                    <a:pt x="64" y="620"/>
                  </a:cubicBezTo>
                  <a:cubicBezTo>
                    <a:pt x="64" y="656"/>
                    <a:pt x="92" y="684"/>
                    <a:pt x="128" y="684"/>
                  </a:cubicBezTo>
                  <a:cubicBezTo>
                    <a:pt x="163" y="684"/>
                    <a:pt x="192" y="656"/>
                    <a:pt x="192" y="620"/>
                  </a:cubicBezTo>
                  <a:cubicBezTo>
                    <a:pt x="192" y="601"/>
                    <a:pt x="184" y="584"/>
                    <a:pt x="171" y="573"/>
                  </a:cubicBezTo>
                  <a:cubicBezTo>
                    <a:pt x="171" y="442"/>
                    <a:pt x="171" y="442"/>
                    <a:pt x="171" y="442"/>
                  </a:cubicBezTo>
                  <a:cubicBezTo>
                    <a:pt x="220" y="424"/>
                    <a:pt x="256" y="377"/>
                    <a:pt x="256" y="321"/>
                  </a:cubicBezTo>
                  <a:cubicBezTo>
                    <a:pt x="256" y="43"/>
                    <a:pt x="256" y="43"/>
                    <a:pt x="256" y="43"/>
                  </a:cubicBezTo>
                  <a:cubicBezTo>
                    <a:pt x="256" y="19"/>
                    <a:pt x="237" y="0"/>
                    <a:pt x="213" y="0"/>
                  </a:cubicBezTo>
                  <a:close/>
                  <a:moveTo>
                    <a:pt x="213" y="0"/>
                  </a:moveTo>
                  <a:cubicBezTo>
                    <a:pt x="213" y="0"/>
                    <a:pt x="213" y="0"/>
                    <a:pt x="213" y="0"/>
                  </a:cubicBezTo>
                </a:path>
              </a:pathLst>
            </a:custGeom>
            <a:solidFill>
              <a:srgbClr val="F95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5" name="Line 19">
            <a:extLst>
              <a:ext uri="{FF2B5EF4-FFF2-40B4-BE49-F238E27FC236}">
                <a16:creationId xmlns:a16="http://schemas.microsoft.com/office/drawing/2014/main" id="{8C60E3BE-F9CF-C945-09D1-DC2F26B656F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20342" y="2958847"/>
            <a:ext cx="0" cy="642938"/>
          </a:xfrm>
          <a:prstGeom prst="line">
            <a:avLst/>
          </a:prstGeom>
          <a:solidFill>
            <a:srgbClr val="F95759"/>
          </a:solidFill>
          <a:ln w="46038" cap="rnd">
            <a:solidFill>
              <a:srgbClr val="F95759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Line 20">
            <a:extLst>
              <a:ext uri="{FF2B5EF4-FFF2-40B4-BE49-F238E27FC236}">
                <a16:creationId xmlns:a16="http://schemas.microsoft.com/office/drawing/2014/main" id="{53F589AB-3D8A-FB95-A9DF-E5508B465F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85455" y="2958847"/>
            <a:ext cx="0" cy="642938"/>
          </a:xfrm>
          <a:prstGeom prst="line">
            <a:avLst/>
          </a:prstGeom>
          <a:solidFill>
            <a:srgbClr val="F95759"/>
          </a:solidFill>
          <a:ln w="46038" cap="rnd">
            <a:solidFill>
              <a:srgbClr val="F95759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Line 21">
            <a:extLst>
              <a:ext uri="{FF2B5EF4-FFF2-40B4-BE49-F238E27FC236}">
                <a16:creationId xmlns:a16="http://schemas.microsoft.com/office/drawing/2014/main" id="{C2179A3A-3101-B7AA-014E-08793F47E33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50567" y="2958847"/>
            <a:ext cx="0" cy="642938"/>
          </a:xfrm>
          <a:prstGeom prst="line">
            <a:avLst/>
          </a:prstGeom>
          <a:solidFill>
            <a:srgbClr val="F95759"/>
          </a:solidFill>
          <a:ln w="46038" cap="rnd">
            <a:solidFill>
              <a:srgbClr val="F95759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Oval 22">
            <a:extLst>
              <a:ext uri="{FF2B5EF4-FFF2-40B4-BE49-F238E27FC236}">
                <a16:creationId xmlns:a16="http://schemas.microsoft.com/office/drawing/2014/main" id="{33ED5FC5-BC7D-823C-4131-A30729867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3505" y="3406444"/>
            <a:ext cx="193675" cy="193675"/>
          </a:xfrm>
          <a:prstGeom prst="ellipse">
            <a:avLst/>
          </a:prstGeom>
          <a:solidFill>
            <a:srgbClr val="F957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Oval 23">
            <a:extLst>
              <a:ext uri="{FF2B5EF4-FFF2-40B4-BE49-F238E27FC236}">
                <a16:creationId xmlns:a16="http://schemas.microsoft.com/office/drawing/2014/main" id="{17665E45-696C-676F-2E1F-28555F9DE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8142" y="2985835"/>
            <a:ext cx="173037" cy="174625"/>
          </a:xfrm>
          <a:prstGeom prst="ellipse">
            <a:avLst/>
          </a:prstGeom>
          <a:solidFill>
            <a:srgbClr val="F957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" name="Oval 24">
            <a:extLst>
              <a:ext uri="{FF2B5EF4-FFF2-40B4-BE49-F238E27FC236}">
                <a16:creationId xmlns:a16="http://schemas.microsoft.com/office/drawing/2014/main" id="{BD2D58E4-30BD-0409-FDAF-D2859305E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3255" y="3390063"/>
            <a:ext cx="173037" cy="173038"/>
          </a:xfrm>
          <a:prstGeom prst="ellipse">
            <a:avLst/>
          </a:prstGeom>
          <a:solidFill>
            <a:srgbClr val="F957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Freeform 32">
            <a:extLst>
              <a:ext uri="{FF2B5EF4-FFF2-40B4-BE49-F238E27FC236}">
                <a16:creationId xmlns:a16="http://schemas.microsoft.com/office/drawing/2014/main" id="{50DE7773-2BA5-B239-7A15-01BEE3115147}"/>
              </a:ext>
            </a:extLst>
          </p:cNvPr>
          <p:cNvSpPr>
            <a:spLocks noEditPoints="1"/>
          </p:cNvSpPr>
          <p:nvPr/>
        </p:nvSpPr>
        <p:spPr bwMode="auto">
          <a:xfrm>
            <a:off x="8353345" y="2967525"/>
            <a:ext cx="564246" cy="564246"/>
          </a:xfrm>
          <a:custGeom>
            <a:avLst/>
            <a:gdLst>
              <a:gd name="T0" fmla="*/ 312 w 625"/>
              <a:gd name="T1" fmla="*/ 0 h 625"/>
              <a:gd name="T2" fmla="*/ 0 w 625"/>
              <a:gd name="T3" fmla="*/ 312 h 625"/>
              <a:gd name="T4" fmla="*/ 312 w 625"/>
              <a:gd name="T5" fmla="*/ 625 h 625"/>
              <a:gd name="T6" fmla="*/ 625 w 625"/>
              <a:gd name="T7" fmla="*/ 312 h 625"/>
              <a:gd name="T8" fmla="*/ 312 w 625"/>
              <a:gd name="T9" fmla="*/ 0 h 625"/>
              <a:gd name="T10" fmla="*/ 272 w 625"/>
              <a:gd name="T11" fmla="*/ 407 h 625"/>
              <a:gd name="T12" fmla="*/ 246 w 625"/>
              <a:gd name="T13" fmla="*/ 433 h 625"/>
              <a:gd name="T14" fmla="*/ 220 w 625"/>
              <a:gd name="T15" fmla="*/ 407 h 625"/>
              <a:gd name="T16" fmla="*/ 220 w 625"/>
              <a:gd name="T17" fmla="*/ 218 h 625"/>
              <a:gd name="T18" fmla="*/ 246 w 625"/>
              <a:gd name="T19" fmla="*/ 192 h 625"/>
              <a:gd name="T20" fmla="*/ 272 w 625"/>
              <a:gd name="T21" fmla="*/ 218 h 625"/>
              <a:gd name="T22" fmla="*/ 272 w 625"/>
              <a:gd name="T23" fmla="*/ 407 h 625"/>
              <a:gd name="T24" fmla="*/ 404 w 625"/>
              <a:gd name="T25" fmla="*/ 407 h 625"/>
              <a:gd name="T26" fmla="*/ 378 w 625"/>
              <a:gd name="T27" fmla="*/ 433 h 625"/>
              <a:gd name="T28" fmla="*/ 352 w 625"/>
              <a:gd name="T29" fmla="*/ 407 h 625"/>
              <a:gd name="T30" fmla="*/ 352 w 625"/>
              <a:gd name="T31" fmla="*/ 218 h 625"/>
              <a:gd name="T32" fmla="*/ 378 w 625"/>
              <a:gd name="T33" fmla="*/ 192 h 625"/>
              <a:gd name="T34" fmla="*/ 404 w 625"/>
              <a:gd name="T35" fmla="*/ 218 h 625"/>
              <a:gd name="T36" fmla="*/ 404 w 625"/>
              <a:gd name="T37" fmla="*/ 407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25" h="625">
                <a:moveTo>
                  <a:pt x="312" y="0"/>
                </a:moveTo>
                <a:cubicBezTo>
                  <a:pt x="140" y="0"/>
                  <a:pt x="0" y="140"/>
                  <a:pt x="0" y="312"/>
                </a:cubicBezTo>
                <a:cubicBezTo>
                  <a:pt x="0" y="485"/>
                  <a:pt x="140" y="625"/>
                  <a:pt x="312" y="625"/>
                </a:cubicBezTo>
                <a:cubicBezTo>
                  <a:pt x="485" y="625"/>
                  <a:pt x="625" y="485"/>
                  <a:pt x="625" y="312"/>
                </a:cubicBezTo>
                <a:cubicBezTo>
                  <a:pt x="625" y="140"/>
                  <a:pt x="485" y="0"/>
                  <a:pt x="312" y="0"/>
                </a:cubicBezTo>
                <a:close/>
                <a:moveTo>
                  <a:pt x="272" y="407"/>
                </a:moveTo>
                <a:cubicBezTo>
                  <a:pt x="272" y="421"/>
                  <a:pt x="260" y="433"/>
                  <a:pt x="246" y="433"/>
                </a:cubicBezTo>
                <a:cubicBezTo>
                  <a:pt x="232" y="433"/>
                  <a:pt x="220" y="421"/>
                  <a:pt x="220" y="407"/>
                </a:cubicBezTo>
                <a:cubicBezTo>
                  <a:pt x="220" y="218"/>
                  <a:pt x="220" y="218"/>
                  <a:pt x="220" y="218"/>
                </a:cubicBezTo>
                <a:cubicBezTo>
                  <a:pt x="220" y="203"/>
                  <a:pt x="232" y="192"/>
                  <a:pt x="246" y="192"/>
                </a:cubicBezTo>
                <a:cubicBezTo>
                  <a:pt x="260" y="192"/>
                  <a:pt x="272" y="203"/>
                  <a:pt x="272" y="218"/>
                </a:cubicBezTo>
                <a:lnTo>
                  <a:pt x="272" y="407"/>
                </a:lnTo>
                <a:close/>
                <a:moveTo>
                  <a:pt x="404" y="407"/>
                </a:moveTo>
                <a:cubicBezTo>
                  <a:pt x="404" y="421"/>
                  <a:pt x="392" y="433"/>
                  <a:pt x="378" y="433"/>
                </a:cubicBezTo>
                <a:cubicBezTo>
                  <a:pt x="364" y="433"/>
                  <a:pt x="352" y="421"/>
                  <a:pt x="352" y="407"/>
                </a:cubicBezTo>
                <a:cubicBezTo>
                  <a:pt x="352" y="218"/>
                  <a:pt x="352" y="218"/>
                  <a:pt x="352" y="218"/>
                </a:cubicBezTo>
                <a:cubicBezTo>
                  <a:pt x="352" y="203"/>
                  <a:pt x="364" y="192"/>
                  <a:pt x="378" y="192"/>
                </a:cubicBezTo>
                <a:cubicBezTo>
                  <a:pt x="392" y="192"/>
                  <a:pt x="404" y="203"/>
                  <a:pt x="404" y="218"/>
                </a:cubicBezTo>
                <a:lnTo>
                  <a:pt x="404" y="407"/>
                </a:lnTo>
                <a:close/>
              </a:path>
            </a:pathLst>
          </a:custGeom>
          <a:solidFill>
            <a:srgbClr val="F957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E6AB88-309A-F24F-52F0-DDBF072B06EA}"/>
              </a:ext>
            </a:extLst>
          </p:cNvPr>
          <p:cNvSpPr txBox="1"/>
          <p:nvPr/>
        </p:nvSpPr>
        <p:spPr>
          <a:xfrm>
            <a:off x="2803642" y="3905235"/>
            <a:ext cx="1270488" cy="355686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pPr algn="ctr"/>
            <a:r>
              <a:rPr lang="en-GB" b="1" dirty="0">
                <a:solidFill>
                  <a:srgbClr val="F95759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Pitch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1490FD-3C35-048F-5935-C71A91A1A325}"/>
              </a:ext>
            </a:extLst>
          </p:cNvPr>
          <p:cNvSpPr txBox="1"/>
          <p:nvPr/>
        </p:nvSpPr>
        <p:spPr>
          <a:xfrm>
            <a:off x="4536148" y="3905235"/>
            <a:ext cx="1270488" cy="355686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pPr algn="ctr"/>
            <a:r>
              <a:rPr lang="en-GB" b="1" dirty="0">
                <a:solidFill>
                  <a:srgbClr val="F95759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Volume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5BF74B-7507-249B-4FCE-647F077DBD83}"/>
              </a:ext>
            </a:extLst>
          </p:cNvPr>
          <p:cNvSpPr txBox="1"/>
          <p:nvPr/>
        </p:nvSpPr>
        <p:spPr>
          <a:xfrm>
            <a:off x="6286135" y="3905235"/>
            <a:ext cx="1270488" cy="355686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pPr algn="ctr"/>
            <a:r>
              <a:rPr lang="en-GB" b="1" dirty="0">
                <a:solidFill>
                  <a:srgbClr val="F95759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Speed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9FA5AD-CB5A-CEB8-5D65-1A105E488793}"/>
              </a:ext>
            </a:extLst>
          </p:cNvPr>
          <p:cNvSpPr txBox="1"/>
          <p:nvPr/>
        </p:nvSpPr>
        <p:spPr>
          <a:xfrm>
            <a:off x="8000224" y="3905235"/>
            <a:ext cx="1270488" cy="355686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pPr algn="ctr"/>
            <a:r>
              <a:rPr lang="en-GB" b="1" dirty="0">
                <a:solidFill>
                  <a:srgbClr val="F95759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Pauses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3B985E-B542-B79F-F4D8-D5CB0CD765E8}"/>
              </a:ext>
            </a:extLst>
          </p:cNvPr>
          <p:cNvSpPr txBox="1"/>
          <p:nvPr/>
        </p:nvSpPr>
        <p:spPr>
          <a:xfrm>
            <a:off x="9642134" y="3905235"/>
            <a:ext cx="1470328" cy="355686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pPr algn="ctr"/>
            <a:r>
              <a:rPr lang="en-GB" b="1" dirty="0">
                <a:solidFill>
                  <a:srgbClr val="F95759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Emphasis</a:t>
            </a:r>
          </a:p>
        </p:txBody>
      </p:sp>
      <p:sp>
        <p:nvSpPr>
          <p:cNvPr id="27" name="Block Arc 26">
            <a:extLst>
              <a:ext uri="{FF2B5EF4-FFF2-40B4-BE49-F238E27FC236}">
                <a16:creationId xmlns:a16="http://schemas.microsoft.com/office/drawing/2014/main" id="{88BCC000-5A37-2555-C8E8-73E18C16BF51}"/>
              </a:ext>
            </a:extLst>
          </p:cNvPr>
          <p:cNvSpPr/>
          <p:nvPr/>
        </p:nvSpPr>
        <p:spPr>
          <a:xfrm>
            <a:off x="6483576" y="2920959"/>
            <a:ext cx="859581" cy="859581"/>
          </a:xfrm>
          <a:prstGeom prst="blockArc">
            <a:avLst>
              <a:gd name="adj1" fmla="val 10813982"/>
              <a:gd name="adj2" fmla="val 8009"/>
              <a:gd name="adj3" fmla="val 4931"/>
            </a:avLst>
          </a:prstGeom>
          <a:solidFill>
            <a:srgbClr val="F957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AutoShape 4">
            <a:extLst>
              <a:ext uri="{FF2B5EF4-FFF2-40B4-BE49-F238E27FC236}">
                <a16:creationId xmlns:a16="http://schemas.microsoft.com/office/drawing/2014/main" id="{3B7B6196-9806-EBA9-E0B0-88D738A68AC0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 rot="19388435">
            <a:off x="6738208" y="3102637"/>
            <a:ext cx="215445" cy="439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Line 13">
            <a:extLst>
              <a:ext uri="{FF2B5EF4-FFF2-40B4-BE49-F238E27FC236}">
                <a16:creationId xmlns:a16="http://schemas.microsoft.com/office/drawing/2014/main" id="{5DE29A12-7854-5143-E42B-ABA7382F34E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7581" y="2734216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Line 14">
            <a:extLst>
              <a:ext uri="{FF2B5EF4-FFF2-40B4-BE49-F238E27FC236}">
                <a16:creationId xmlns:a16="http://schemas.microsoft.com/office/drawing/2014/main" id="{7E09A3BD-0FBF-D764-26AC-65960E1276EE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7581" y="2734216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2B716CA-67DD-7FA8-192F-CED97377DD42}"/>
              </a:ext>
            </a:extLst>
          </p:cNvPr>
          <p:cNvGrpSpPr/>
          <p:nvPr/>
        </p:nvGrpSpPr>
        <p:grpSpPr>
          <a:xfrm rot="18000000">
            <a:off x="6580455" y="2992185"/>
            <a:ext cx="666753" cy="666753"/>
            <a:chOff x="4939536" y="3749928"/>
            <a:chExt cx="928608" cy="928608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E5F6AE5-FBDC-B6BD-5AA8-A003B1046443}"/>
                </a:ext>
              </a:extLst>
            </p:cNvPr>
            <p:cNvSpPr/>
            <p:nvPr/>
          </p:nvSpPr>
          <p:spPr>
            <a:xfrm>
              <a:off x="4939536" y="3749928"/>
              <a:ext cx="928608" cy="928608"/>
            </a:xfrm>
            <a:prstGeom prst="ellipse">
              <a:avLst/>
            </a:prstGeom>
            <a:solidFill>
              <a:schemeClr val="accent3">
                <a:lumMod val="20000"/>
                <a:lumOff val="80000"/>
                <a:alpha val="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GB" sz="120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3" name="Group 18">
              <a:extLst>
                <a:ext uri="{FF2B5EF4-FFF2-40B4-BE49-F238E27FC236}">
                  <a16:creationId xmlns:a16="http://schemas.microsoft.com/office/drawing/2014/main" id="{E0BFD024-47F1-E19F-9130-C20C84FE57A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210890" y="3780926"/>
              <a:ext cx="279128" cy="515871"/>
              <a:chOff x="2478" y="1589"/>
              <a:chExt cx="810" cy="1497"/>
            </a:xfrm>
            <a:solidFill>
              <a:srgbClr val="F95759"/>
            </a:solidFill>
          </p:grpSpPr>
          <p:sp>
            <p:nvSpPr>
              <p:cNvPr id="34" name="Freeform 19">
                <a:extLst>
                  <a:ext uri="{FF2B5EF4-FFF2-40B4-BE49-F238E27FC236}">
                    <a16:creationId xmlns:a16="http://schemas.microsoft.com/office/drawing/2014/main" id="{BDE25B2B-DE30-7E4E-87E9-E15A0513BB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7" y="1589"/>
                <a:ext cx="491" cy="1497"/>
              </a:xfrm>
              <a:custGeom>
                <a:avLst/>
                <a:gdLst>
                  <a:gd name="T0" fmla="*/ 206 w 208"/>
                  <a:gd name="T1" fmla="*/ 520 h 634"/>
                  <a:gd name="T2" fmla="*/ 207 w 208"/>
                  <a:gd name="T3" fmla="*/ 508 h 634"/>
                  <a:gd name="T4" fmla="*/ 128 w 208"/>
                  <a:gd name="T5" fmla="*/ 25 h 634"/>
                  <a:gd name="T6" fmla="*/ 98 w 208"/>
                  <a:gd name="T7" fmla="*/ 0 h 634"/>
                  <a:gd name="T8" fmla="*/ 69 w 208"/>
                  <a:gd name="T9" fmla="*/ 25 h 634"/>
                  <a:gd name="T10" fmla="*/ 1 w 208"/>
                  <a:gd name="T11" fmla="*/ 508 h 634"/>
                  <a:gd name="T12" fmla="*/ 1 w 208"/>
                  <a:gd name="T13" fmla="*/ 520 h 634"/>
                  <a:gd name="T14" fmla="*/ 1 w 208"/>
                  <a:gd name="T15" fmla="*/ 532 h 634"/>
                  <a:gd name="T16" fmla="*/ 71 w 208"/>
                  <a:gd name="T17" fmla="*/ 629 h 634"/>
                  <a:gd name="T18" fmla="*/ 105 w 208"/>
                  <a:gd name="T19" fmla="*/ 634 h 634"/>
                  <a:gd name="T20" fmla="*/ 178 w 208"/>
                  <a:gd name="T21" fmla="*/ 604 h 634"/>
                  <a:gd name="T22" fmla="*/ 207 w 208"/>
                  <a:gd name="T23" fmla="*/ 532 h 634"/>
                  <a:gd name="T24" fmla="*/ 206 w 208"/>
                  <a:gd name="T25" fmla="*/ 520 h 6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8" h="634">
                    <a:moveTo>
                      <a:pt x="206" y="520"/>
                    </a:moveTo>
                    <a:cubicBezTo>
                      <a:pt x="207" y="516"/>
                      <a:pt x="208" y="512"/>
                      <a:pt x="207" y="508"/>
                    </a:cubicBezTo>
                    <a:cubicBezTo>
                      <a:pt x="128" y="25"/>
                      <a:pt x="128" y="25"/>
                      <a:pt x="128" y="25"/>
                    </a:cubicBezTo>
                    <a:cubicBezTo>
                      <a:pt x="126" y="11"/>
                      <a:pt x="113" y="0"/>
                      <a:pt x="98" y="0"/>
                    </a:cubicBezTo>
                    <a:cubicBezTo>
                      <a:pt x="84" y="0"/>
                      <a:pt x="71" y="11"/>
                      <a:pt x="69" y="25"/>
                    </a:cubicBezTo>
                    <a:cubicBezTo>
                      <a:pt x="1" y="508"/>
                      <a:pt x="1" y="508"/>
                      <a:pt x="1" y="508"/>
                    </a:cubicBezTo>
                    <a:cubicBezTo>
                      <a:pt x="0" y="512"/>
                      <a:pt x="0" y="516"/>
                      <a:pt x="1" y="520"/>
                    </a:cubicBezTo>
                    <a:cubicBezTo>
                      <a:pt x="1" y="524"/>
                      <a:pt x="1" y="528"/>
                      <a:pt x="1" y="532"/>
                    </a:cubicBezTo>
                    <a:cubicBezTo>
                      <a:pt x="1" y="576"/>
                      <a:pt x="30" y="615"/>
                      <a:pt x="71" y="629"/>
                    </a:cubicBezTo>
                    <a:cubicBezTo>
                      <a:pt x="82" y="632"/>
                      <a:pt x="94" y="634"/>
                      <a:pt x="105" y="634"/>
                    </a:cubicBezTo>
                    <a:cubicBezTo>
                      <a:pt x="133" y="634"/>
                      <a:pt x="159" y="624"/>
                      <a:pt x="178" y="604"/>
                    </a:cubicBezTo>
                    <a:cubicBezTo>
                      <a:pt x="197" y="585"/>
                      <a:pt x="208" y="560"/>
                      <a:pt x="207" y="532"/>
                    </a:cubicBezTo>
                    <a:cubicBezTo>
                      <a:pt x="207" y="528"/>
                      <a:pt x="207" y="524"/>
                      <a:pt x="206" y="5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5" name="Line 20">
                <a:extLst>
                  <a:ext uri="{FF2B5EF4-FFF2-40B4-BE49-F238E27FC236}">
                    <a16:creationId xmlns:a16="http://schemas.microsoft.com/office/drawing/2014/main" id="{77278DA9-866A-6C44-7E47-B2D04DC00C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8" y="1976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" name="Line 21">
                <a:extLst>
                  <a:ext uri="{FF2B5EF4-FFF2-40B4-BE49-F238E27FC236}">
                    <a16:creationId xmlns:a16="http://schemas.microsoft.com/office/drawing/2014/main" id="{2E00C9DE-EDAF-51A0-8630-32DB346CD3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8" y="1976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4636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8" presetClass="emph" presetSubtype="0" de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8400000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6" presetClass="emph" presetSubtype="0" decel="100000" autoRev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7037E-7 L 1.875E-6 -0.06157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79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85185E-6 L -2.70833E-6 0.04606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92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7037E-7 L 1.875E-6 -0.06157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79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 animBg="1"/>
      <p:bldP spid="15" grpId="0" animBg="1"/>
      <p:bldP spid="16" grpId="0" animBg="1"/>
      <p:bldP spid="17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/>
      <p:bldP spid="23" grpId="0"/>
      <p:bldP spid="24" grpId="0"/>
      <p:bldP spid="25" grpId="0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1C680E-0B8A-A086-31E2-9F84F3DA1F89}"/>
              </a:ext>
            </a:extLst>
          </p:cNvPr>
          <p:cNvSpPr txBox="1"/>
          <p:nvPr/>
        </p:nvSpPr>
        <p:spPr>
          <a:xfrm>
            <a:off x="1043327" y="3905235"/>
            <a:ext cx="1270488" cy="355686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pPr algn="ctr"/>
            <a:r>
              <a:rPr lang="en-GB" b="1" dirty="0">
                <a:solidFill>
                  <a:srgbClr val="F95759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Tone</a:t>
            </a:r>
          </a:p>
        </p:txBody>
      </p:sp>
      <p:sp>
        <p:nvSpPr>
          <p:cNvPr id="3" name="Freeform 7">
            <a:extLst>
              <a:ext uri="{FF2B5EF4-FFF2-40B4-BE49-F238E27FC236}">
                <a16:creationId xmlns:a16="http://schemas.microsoft.com/office/drawing/2014/main" id="{E37B40B6-43BD-6DD9-6ED7-CBCFE5FA7780}"/>
              </a:ext>
            </a:extLst>
          </p:cNvPr>
          <p:cNvSpPr>
            <a:spLocks/>
          </p:cNvSpPr>
          <p:nvPr/>
        </p:nvSpPr>
        <p:spPr bwMode="auto">
          <a:xfrm>
            <a:off x="4898044" y="2985835"/>
            <a:ext cx="528637" cy="530225"/>
          </a:xfrm>
          <a:custGeom>
            <a:avLst/>
            <a:gdLst>
              <a:gd name="T0" fmla="*/ 307 w 590"/>
              <a:gd name="T1" fmla="*/ 307 h 590"/>
              <a:gd name="T2" fmla="*/ 295 w 590"/>
              <a:gd name="T3" fmla="*/ 312 h 590"/>
              <a:gd name="T4" fmla="*/ 283 w 590"/>
              <a:gd name="T5" fmla="*/ 307 h 590"/>
              <a:gd name="T6" fmla="*/ 283 w 590"/>
              <a:gd name="T7" fmla="*/ 282 h 590"/>
              <a:gd name="T8" fmla="*/ 491 w 590"/>
              <a:gd name="T9" fmla="*/ 74 h 590"/>
              <a:gd name="T10" fmla="*/ 295 w 590"/>
              <a:gd name="T11" fmla="*/ 0 h 590"/>
              <a:gd name="T12" fmla="*/ 86 w 590"/>
              <a:gd name="T13" fmla="*/ 86 h 590"/>
              <a:gd name="T14" fmla="*/ 0 w 590"/>
              <a:gd name="T15" fmla="*/ 295 h 590"/>
              <a:gd name="T16" fmla="*/ 86 w 590"/>
              <a:gd name="T17" fmla="*/ 503 h 590"/>
              <a:gd name="T18" fmla="*/ 295 w 590"/>
              <a:gd name="T19" fmla="*/ 590 h 590"/>
              <a:gd name="T20" fmla="*/ 504 w 590"/>
              <a:gd name="T21" fmla="*/ 503 h 590"/>
              <a:gd name="T22" fmla="*/ 590 w 590"/>
              <a:gd name="T23" fmla="*/ 295 h 590"/>
              <a:gd name="T24" fmla="*/ 515 w 590"/>
              <a:gd name="T25" fmla="*/ 99 h 590"/>
              <a:gd name="T26" fmla="*/ 307 w 590"/>
              <a:gd name="T27" fmla="*/ 307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90" h="590">
                <a:moveTo>
                  <a:pt x="307" y="307"/>
                </a:moveTo>
                <a:cubicBezTo>
                  <a:pt x="304" y="310"/>
                  <a:pt x="299" y="312"/>
                  <a:pt x="295" y="312"/>
                </a:cubicBezTo>
                <a:cubicBezTo>
                  <a:pt x="290" y="312"/>
                  <a:pt x="286" y="310"/>
                  <a:pt x="283" y="307"/>
                </a:cubicBezTo>
                <a:cubicBezTo>
                  <a:pt x="276" y="300"/>
                  <a:pt x="276" y="289"/>
                  <a:pt x="283" y="282"/>
                </a:cubicBezTo>
                <a:cubicBezTo>
                  <a:pt x="491" y="74"/>
                  <a:pt x="491" y="74"/>
                  <a:pt x="491" y="74"/>
                </a:cubicBezTo>
                <a:cubicBezTo>
                  <a:pt x="437" y="26"/>
                  <a:pt x="368" y="0"/>
                  <a:pt x="295" y="0"/>
                </a:cubicBezTo>
                <a:cubicBezTo>
                  <a:pt x="216" y="0"/>
                  <a:pt x="142" y="30"/>
                  <a:pt x="86" y="86"/>
                </a:cubicBezTo>
                <a:cubicBezTo>
                  <a:pt x="30" y="142"/>
                  <a:pt x="0" y="216"/>
                  <a:pt x="0" y="295"/>
                </a:cubicBezTo>
                <a:cubicBezTo>
                  <a:pt x="0" y="374"/>
                  <a:pt x="30" y="448"/>
                  <a:pt x="86" y="503"/>
                </a:cubicBezTo>
                <a:cubicBezTo>
                  <a:pt x="142" y="559"/>
                  <a:pt x="216" y="590"/>
                  <a:pt x="295" y="590"/>
                </a:cubicBezTo>
                <a:cubicBezTo>
                  <a:pt x="374" y="590"/>
                  <a:pt x="448" y="559"/>
                  <a:pt x="504" y="503"/>
                </a:cubicBezTo>
                <a:cubicBezTo>
                  <a:pt x="559" y="448"/>
                  <a:pt x="590" y="374"/>
                  <a:pt x="590" y="295"/>
                </a:cubicBezTo>
                <a:cubicBezTo>
                  <a:pt x="590" y="222"/>
                  <a:pt x="563" y="153"/>
                  <a:pt x="515" y="99"/>
                </a:cubicBezTo>
                <a:lnTo>
                  <a:pt x="307" y="307"/>
                </a:lnTo>
                <a:close/>
              </a:path>
            </a:pathLst>
          </a:custGeom>
          <a:solidFill>
            <a:srgbClr val="F957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4" name="Line 8">
            <a:extLst>
              <a:ext uri="{FF2B5EF4-FFF2-40B4-BE49-F238E27FC236}">
                <a16:creationId xmlns:a16="http://schemas.microsoft.com/office/drawing/2014/main" id="{5F854DE7-0CE6-BFE7-CCCC-B3F9BFE0799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3611" y="3262060"/>
            <a:ext cx="0" cy="0"/>
          </a:xfrm>
          <a:prstGeom prst="line">
            <a:avLst/>
          </a:prstGeom>
          <a:solidFill>
            <a:srgbClr val="F957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Line 9">
            <a:extLst>
              <a:ext uri="{FF2B5EF4-FFF2-40B4-BE49-F238E27FC236}">
                <a16:creationId xmlns:a16="http://schemas.microsoft.com/office/drawing/2014/main" id="{D4D09541-1451-C2F2-1221-EF68EB3BB9F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3611" y="3262060"/>
            <a:ext cx="0" cy="0"/>
          </a:xfrm>
          <a:prstGeom prst="line">
            <a:avLst/>
          </a:prstGeom>
          <a:solidFill>
            <a:srgbClr val="F957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Freeform 10">
            <a:extLst>
              <a:ext uri="{FF2B5EF4-FFF2-40B4-BE49-F238E27FC236}">
                <a16:creationId xmlns:a16="http://schemas.microsoft.com/office/drawing/2014/main" id="{15CDD482-6169-A79C-4EC8-792F449D04FC}"/>
              </a:ext>
            </a:extLst>
          </p:cNvPr>
          <p:cNvSpPr>
            <a:spLocks noEditPoints="1"/>
          </p:cNvSpPr>
          <p:nvPr/>
        </p:nvSpPr>
        <p:spPr bwMode="auto">
          <a:xfrm>
            <a:off x="3041151" y="2860423"/>
            <a:ext cx="814387" cy="673100"/>
          </a:xfrm>
          <a:custGeom>
            <a:avLst/>
            <a:gdLst>
              <a:gd name="T0" fmla="*/ 908 w 908"/>
              <a:gd name="T1" fmla="*/ 400 h 752"/>
              <a:gd name="T2" fmla="*/ 879 w 908"/>
              <a:gd name="T3" fmla="*/ 430 h 752"/>
              <a:gd name="T4" fmla="*/ 777 w 908"/>
              <a:gd name="T5" fmla="*/ 430 h 752"/>
              <a:gd name="T6" fmla="*/ 753 w 908"/>
              <a:gd name="T7" fmla="*/ 417 h 752"/>
              <a:gd name="T8" fmla="*/ 688 w 908"/>
              <a:gd name="T9" fmla="*/ 317 h 752"/>
              <a:gd name="T10" fmla="*/ 611 w 908"/>
              <a:gd name="T11" fmla="*/ 729 h 752"/>
              <a:gd name="T12" fmla="*/ 583 w 908"/>
              <a:gd name="T13" fmla="*/ 752 h 752"/>
              <a:gd name="T14" fmla="*/ 583 w 908"/>
              <a:gd name="T15" fmla="*/ 752 h 752"/>
              <a:gd name="T16" fmla="*/ 554 w 908"/>
              <a:gd name="T17" fmla="*/ 729 h 752"/>
              <a:gd name="T18" fmla="*/ 439 w 908"/>
              <a:gd name="T19" fmla="*/ 177 h 752"/>
              <a:gd name="T20" fmla="*/ 366 w 908"/>
              <a:gd name="T21" fmla="*/ 555 h 752"/>
              <a:gd name="T22" fmla="*/ 339 w 908"/>
              <a:gd name="T23" fmla="*/ 579 h 752"/>
              <a:gd name="T24" fmla="*/ 310 w 908"/>
              <a:gd name="T25" fmla="*/ 559 h 752"/>
              <a:gd name="T26" fmla="*/ 209 w 908"/>
              <a:gd name="T27" fmla="*/ 273 h 752"/>
              <a:gd name="T28" fmla="*/ 159 w 908"/>
              <a:gd name="T29" fmla="*/ 410 h 752"/>
              <a:gd name="T30" fmla="*/ 132 w 908"/>
              <a:gd name="T31" fmla="*/ 429 h 752"/>
              <a:gd name="T32" fmla="*/ 30 w 908"/>
              <a:gd name="T33" fmla="*/ 429 h 752"/>
              <a:gd name="T34" fmla="*/ 0 w 908"/>
              <a:gd name="T35" fmla="*/ 400 h 752"/>
              <a:gd name="T36" fmla="*/ 30 w 908"/>
              <a:gd name="T37" fmla="*/ 371 h 752"/>
              <a:gd name="T38" fmla="*/ 111 w 908"/>
              <a:gd name="T39" fmla="*/ 371 h 752"/>
              <a:gd name="T40" fmla="*/ 181 w 908"/>
              <a:gd name="T41" fmla="*/ 175 h 752"/>
              <a:gd name="T42" fmla="*/ 209 w 908"/>
              <a:gd name="T43" fmla="*/ 156 h 752"/>
              <a:gd name="T44" fmla="*/ 236 w 908"/>
              <a:gd name="T45" fmla="*/ 176 h 752"/>
              <a:gd name="T46" fmla="*/ 328 w 908"/>
              <a:gd name="T47" fmla="*/ 438 h 752"/>
              <a:gd name="T48" fmla="*/ 408 w 908"/>
              <a:gd name="T49" fmla="*/ 23 h 752"/>
              <a:gd name="T50" fmla="*/ 437 w 908"/>
              <a:gd name="T51" fmla="*/ 0 h 752"/>
              <a:gd name="T52" fmla="*/ 465 w 908"/>
              <a:gd name="T53" fmla="*/ 23 h 752"/>
              <a:gd name="T54" fmla="*/ 580 w 908"/>
              <a:gd name="T55" fmla="*/ 573 h 752"/>
              <a:gd name="T56" fmla="*/ 644 w 908"/>
              <a:gd name="T57" fmla="*/ 234 h 752"/>
              <a:gd name="T58" fmla="*/ 666 w 908"/>
              <a:gd name="T59" fmla="*/ 210 h 752"/>
              <a:gd name="T60" fmla="*/ 697 w 908"/>
              <a:gd name="T61" fmla="*/ 223 h 752"/>
              <a:gd name="T62" fmla="*/ 792 w 908"/>
              <a:gd name="T63" fmla="*/ 371 h 752"/>
              <a:gd name="T64" fmla="*/ 879 w 908"/>
              <a:gd name="T65" fmla="*/ 371 h 752"/>
              <a:gd name="T66" fmla="*/ 908 w 908"/>
              <a:gd name="T67" fmla="*/ 400 h 752"/>
              <a:gd name="T68" fmla="*/ 908 w 908"/>
              <a:gd name="T69" fmla="*/ 400 h 752"/>
              <a:gd name="T70" fmla="*/ 908 w 908"/>
              <a:gd name="T71" fmla="*/ 400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08" h="752">
                <a:moveTo>
                  <a:pt x="908" y="400"/>
                </a:moveTo>
                <a:cubicBezTo>
                  <a:pt x="908" y="417"/>
                  <a:pt x="895" y="430"/>
                  <a:pt x="879" y="430"/>
                </a:cubicBezTo>
                <a:cubicBezTo>
                  <a:pt x="777" y="430"/>
                  <a:pt x="777" y="430"/>
                  <a:pt x="777" y="430"/>
                </a:cubicBezTo>
                <a:cubicBezTo>
                  <a:pt x="768" y="430"/>
                  <a:pt x="758" y="425"/>
                  <a:pt x="753" y="417"/>
                </a:cubicBezTo>
                <a:cubicBezTo>
                  <a:pt x="688" y="317"/>
                  <a:pt x="688" y="317"/>
                  <a:pt x="688" y="317"/>
                </a:cubicBezTo>
                <a:cubicBezTo>
                  <a:pt x="611" y="729"/>
                  <a:pt x="611" y="729"/>
                  <a:pt x="611" y="729"/>
                </a:cubicBezTo>
                <a:cubicBezTo>
                  <a:pt x="609" y="743"/>
                  <a:pt x="597" y="752"/>
                  <a:pt x="583" y="752"/>
                </a:cubicBezTo>
                <a:cubicBezTo>
                  <a:pt x="583" y="752"/>
                  <a:pt x="583" y="752"/>
                  <a:pt x="583" y="752"/>
                </a:cubicBezTo>
                <a:cubicBezTo>
                  <a:pt x="569" y="752"/>
                  <a:pt x="557" y="743"/>
                  <a:pt x="554" y="729"/>
                </a:cubicBezTo>
                <a:cubicBezTo>
                  <a:pt x="439" y="177"/>
                  <a:pt x="439" y="177"/>
                  <a:pt x="439" y="177"/>
                </a:cubicBezTo>
                <a:cubicBezTo>
                  <a:pt x="366" y="555"/>
                  <a:pt x="366" y="555"/>
                  <a:pt x="366" y="555"/>
                </a:cubicBezTo>
                <a:cubicBezTo>
                  <a:pt x="363" y="568"/>
                  <a:pt x="353" y="578"/>
                  <a:pt x="339" y="579"/>
                </a:cubicBezTo>
                <a:cubicBezTo>
                  <a:pt x="326" y="580"/>
                  <a:pt x="314" y="572"/>
                  <a:pt x="310" y="559"/>
                </a:cubicBezTo>
                <a:cubicBezTo>
                  <a:pt x="209" y="273"/>
                  <a:pt x="209" y="273"/>
                  <a:pt x="209" y="273"/>
                </a:cubicBezTo>
                <a:cubicBezTo>
                  <a:pt x="159" y="410"/>
                  <a:pt x="159" y="410"/>
                  <a:pt x="159" y="410"/>
                </a:cubicBezTo>
                <a:cubicBezTo>
                  <a:pt x="155" y="422"/>
                  <a:pt x="144" y="429"/>
                  <a:pt x="132" y="429"/>
                </a:cubicBezTo>
                <a:cubicBezTo>
                  <a:pt x="30" y="429"/>
                  <a:pt x="30" y="429"/>
                  <a:pt x="30" y="429"/>
                </a:cubicBezTo>
                <a:cubicBezTo>
                  <a:pt x="13" y="429"/>
                  <a:pt x="0" y="416"/>
                  <a:pt x="0" y="400"/>
                </a:cubicBezTo>
                <a:cubicBezTo>
                  <a:pt x="0" y="384"/>
                  <a:pt x="13" y="371"/>
                  <a:pt x="30" y="371"/>
                </a:cubicBezTo>
                <a:cubicBezTo>
                  <a:pt x="111" y="371"/>
                  <a:pt x="111" y="371"/>
                  <a:pt x="111" y="371"/>
                </a:cubicBezTo>
                <a:cubicBezTo>
                  <a:pt x="181" y="175"/>
                  <a:pt x="181" y="175"/>
                  <a:pt x="181" y="175"/>
                </a:cubicBezTo>
                <a:cubicBezTo>
                  <a:pt x="186" y="164"/>
                  <a:pt x="196" y="156"/>
                  <a:pt x="209" y="156"/>
                </a:cubicBezTo>
                <a:cubicBezTo>
                  <a:pt x="221" y="156"/>
                  <a:pt x="232" y="164"/>
                  <a:pt x="236" y="176"/>
                </a:cubicBezTo>
                <a:cubicBezTo>
                  <a:pt x="328" y="438"/>
                  <a:pt x="328" y="438"/>
                  <a:pt x="328" y="438"/>
                </a:cubicBezTo>
                <a:cubicBezTo>
                  <a:pt x="408" y="23"/>
                  <a:pt x="408" y="23"/>
                  <a:pt x="408" y="23"/>
                </a:cubicBezTo>
                <a:cubicBezTo>
                  <a:pt x="411" y="9"/>
                  <a:pt x="423" y="0"/>
                  <a:pt x="437" y="0"/>
                </a:cubicBezTo>
                <a:cubicBezTo>
                  <a:pt x="450" y="0"/>
                  <a:pt x="462" y="9"/>
                  <a:pt x="465" y="23"/>
                </a:cubicBezTo>
                <a:cubicBezTo>
                  <a:pt x="580" y="573"/>
                  <a:pt x="580" y="573"/>
                  <a:pt x="580" y="573"/>
                </a:cubicBezTo>
                <a:cubicBezTo>
                  <a:pt x="644" y="234"/>
                  <a:pt x="644" y="234"/>
                  <a:pt x="644" y="234"/>
                </a:cubicBezTo>
                <a:cubicBezTo>
                  <a:pt x="646" y="222"/>
                  <a:pt x="655" y="213"/>
                  <a:pt x="666" y="210"/>
                </a:cubicBezTo>
                <a:cubicBezTo>
                  <a:pt x="678" y="208"/>
                  <a:pt x="690" y="213"/>
                  <a:pt x="697" y="223"/>
                </a:cubicBezTo>
                <a:cubicBezTo>
                  <a:pt x="792" y="371"/>
                  <a:pt x="792" y="371"/>
                  <a:pt x="792" y="371"/>
                </a:cubicBezTo>
                <a:cubicBezTo>
                  <a:pt x="879" y="371"/>
                  <a:pt x="879" y="371"/>
                  <a:pt x="879" y="371"/>
                </a:cubicBezTo>
                <a:cubicBezTo>
                  <a:pt x="895" y="371"/>
                  <a:pt x="908" y="384"/>
                  <a:pt x="908" y="400"/>
                </a:cubicBezTo>
                <a:close/>
                <a:moveTo>
                  <a:pt x="908" y="400"/>
                </a:moveTo>
                <a:cubicBezTo>
                  <a:pt x="908" y="400"/>
                  <a:pt x="908" y="400"/>
                  <a:pt x="908" y="400"/>
                </a:cubicBezTo>
              </a:path>
            </a:pathLst>
          </a:custGeom>
          <a:solidFill>
            <a:srgbClr val="F957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6968944-D27F-277C-E3B2-86CBFCE2B9CD}"/>
              </a:ext>
            </a:extLst>
          </p:cNvPr>
          <p:cNvGrpSpPr/>
          <p:nvPr/>
        </p:nvGrpSpPr>
        <p:grpSpPr>
          <a:xfrm>
            <a:off x="1423778" y="2923922"/>
            <a:ext cx="509587" cy="612775"/>
            <a:chOff x="663575" y="2071688"/>
            <a:chExt cx="509587" cy="612775"/>
          </a:xfrm>
        </p:grpSpPr>
        <p:sp>
          <p:nvSpPr>
            <p:cNvPr id="8" name="Freeform 12">
              <a:extLst>
                <a:ext uri="{FF2B5EF4-FFF2-40B4-BE49-F238E27FC236}">
                  <a16:creationId xmlns:a16="http://schemas.microsoft.com/office/drawing/2014/main" id="{57A3C946-4E70-4F53-4B0B-41E06C538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787" y="2181226"/>
              <a:ext cx="79375" cy="163513"/>
            </a:xfrm>
            <a:custGeom>
              <a:avLst/>
              <a:gdLst>
                <a:gd name="T0" fmla="*/ 45 w 88"/>
                <a:gd name="T1" fmla="*/ 10 h 182"/>
                <a:gd name="T2" fmla="*/ 8 w 88"/>
                <a:gd name="T3" fmla="*/ 9 h 182"/>
                <a:gd name="T4" fmla="*/ 1 w 88"/>
                <a:gd name="T5" fmla="*/ 27 h 182"/>
                <a:gd name="T6" fmla="*/ 8 w 88"/>
                <a:gd name="T7" fmla="*/ 46 h 182"/>
                <a:gd name="T8" fmla="*/ 8 w 88"/>
                <a:gd name="T9" fmla="*/ 138 h 182"/>
                <a:gd name="T10" fmla="*/ 1 w 88"/>
                <a:gd name="T11" fmla="*/ 157 h 182"/>
                <a:gd name="T12" fmla="*/ 8 w 88"/>
                <a:gd name="T13" fmla="*/ 175 h 182"/>
                <a:gd name="T14" fmla="*/ 26 w 88"/>
                <a:gd name="T15" fmla="*/ 182 h 182"/>
                <a:gd name="T16" fmla="*/ 45 w 88"/>
                <a:gd name="T17" fmla="*/ 174 h 182"/>
                <a:gd name="T18" fmla="*/ 45 w 88"/>
                <a:gd name="T19" fmla="*/ 1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182">
                  <a:moveTo>
                    <a:pt x="45" y="10"/>
                  </a:moveTo>
                  <a:cubicBezTo>
                    <a:pt x="35" y="0"/>
                    <a:pt x="19" y="0"/>
                    <a:pt x="8" y="9"/>
                  </a:cubicBezTo>
                  <a:cubicBezTo>
                    <a:pt x="3" y="14"/>
                    <a:pt x="1" y="20"/>
                    <a:pt x="1" y="27"/>
                  </a:cubicBezTo>
                  <a:cubicBezTo>
                    <a:pt x="0" y="34"/>
                    <a:pt x="3" y="41"/>
                    <a:pt x="8" y="46"/>
                  </a:cubicBezTo>
                  <a:cubicBezTo>
                    <a:pt x="32" y="71"/>
                    <a:pt x="32" y="113"/>
                    <a:pt x="8" y="138"/>
                  </a:cubicBezTo>
                  <a:cubicBezTo>
                    <a:pt x="3" y="143"/>
                    <a:pt x="0" y="150"/>
                    <a:pt x="1" y="157"/>
                  </a:cubicBezTo>
                  <a:cubicBezTo>
                    <a:pt x="1" y="163"/>
                    <a:pt x="3" y="170"/>
                    <a:pt x="8" y="175"/>
                  </a:cubicBezTo>
                  <a:cubicBezTo>
                    <a:pt x="13" y="179"/>
                    <a:pt x="19" y="182"/>
                    <a:pt x="26" y="182"/>
                  </a:cubicBezTo>
                  <a:cubicBezTo>
                    <a:pt x="33" y="182"/>
                    <a:pt x="40" y="179"/>
                    <a:pt x="45" y="174"/>
                  </a:cubicBezTo>
                  <a:cubicBezTo>
                    <a:pt x="88" y="129"/>
                    <a:pt x="88" y="55"/>
                    <a:pt x="45" y="10"/>
                  </a:cubicBezTo>
                  <a:close/>
                </a:path>
              </a:pathLst>
            </a:custGeom>
            <a:solidFill>
              <a:srgbClr val="F95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Line 13">
              <a:extLst>
                <a:ext uri="{FF2B5EF4-FFF2-40B4-BE49-F238E27FC236}">
                  <a16:creationId xmlns:a16="http://schemas.microsoft.com/office/drawing/2014/main" id="{6015EBF9-BC1E-C557-442B-E075E287E0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6650" y="2139951"/>
              <a:ext cx="0" cy="0"/>
            </a:xfrm>
            <a:prstGeom prst="line">
              <a:avLst/>
            </a:prstGeom>
            <a:solidFill>
              <a:srgbClr val="F95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Line 14">
              <a:extLst>
                <a:ext uri="{FF2B5EF4-FFF2-40B4-BE49-F238E27FC236}">
                  <a16:creationId xmlns:a16="http://schemas.microsoft.com/office/drawing/2014/main" id="{D18F301D-0E8F-D074-A57D-F80CA638F2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6650" y="2139951"/>
              <a:ext cx="0" cy="0"/>
            </a:xfrm>
            <a:prstGeom prst="line">
              <a:avLst/>
            </a:prstGeom>
            <a:solidFill>
              <a:srgbClr val="F95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15">
              <a:extLst>
                <a:ext uri="{FF2B5EF4-FFF2-40B4-BE49-F238E27FC236}">
                  <a16:creationId xmlns:a16="http://schemas.microsoft.com/office/drawing/2014/main" id="{1271462F-6C59-351E-8D32-D5B9B19A0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575" y="2181226"/>
              <a:ext cx="77787" cy="163513"/>
            </a:xfrm>
            <a:custGeom>
              <a:avLst/>
              <a:gdLst>
                <a:gd name="T0" fmla="*/ 88 w 88"/>
                <a:gd name="T1" fmla="*/ 27 h 182"/>
                <a:gd name="T2" fmla="*/ 80 w 88"/>
                <a:gd name="T3" fmla="*/ 9 h 182"/>
                <a:gd name="T4" fmla="*/ 44 w 88"/>
                <a:gd name="T5" fmla="*/ 10 h 182"/>
                <a:gd name="T6" fmla="*/ 44 w 88"/>
                <a:gd name="T7" fmla="*/ 174 h 182"/>
                <a:gd name="T8" fmla="*/ 62 w 88"/>
                <a:gd name="T9" fmla="*/ 182 h 182"/>
                <a:gd name="T10" fmla="*/ 80 w 88"/>
                <a:gd name="T11" fmla="*/ 175 h 182"/>
                <a:gd name="T12" fmla="*/ 88 w 88"/>
                <a:gd name="T13" fmla="*/ 157 h 182"/>
                <a:gd name="T14" fmla="*/ 81 w 88"/>
                <a:gd name="T15" fmla="*/ 138 h 182"/>
                <a:gd name="T16" fmla="*/ 81 w 88"/>
                <a:gd name="T17" fmla="*/ 46 h 182"/>
                <a:gd name="T18" fmla="*/ 88 w 88"/>
                <a:gd name="T19" fmla="*/ 27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182">
                  <a:moveTo>
                    <a:pt x="88" y="27"/>
                  </a:moveTo>
                  <a:cubicBezTo>
                    <a:pt x="88" y="20"/>
                    <a:pt x="85" y="14"/>
                    <a:pt x="80" y="9"/>
                  </a:cubicBezTo>
                  <a:cubicBezTo>
                    <a:pt x="70" y="0"/>
                    <a:pt x="54" y="0"/>
                    <a:pt x="44" y="10"/>
                  </a:cubicBezTo>
                  <a:cubicBezTo>
                    <a:pt x="0" y="55"/>
                    <a:pt x="0" y="129"/>
                    <a:pt x="44" y="174"/>
                  </a:cubicBezTo>
                  <a:cubicBezTo>
                    <a:pt x="49" y="179"/>
                    <a:pt x="55" y="182"/>
                    <a:pt x="62" y="182"/>
                  </a:cubicBezTo>
                  <a:cubicBezTo>
                    <a:pt x="69" y="182"/>
                    <a:pt x="75" y="179"/>
                    <a:pt x="80" y="175"/>
                  </a:cubicBezTo>
                  <a:cubicBezTo>
                    <a:pt x="85" y="170"/>
                    <a:pt x="88" y="163"/>
                    <a:pt x="88" y="157"/>
                  </a:cubicBezTo>
                  <a:cubicBezTo>
                    <a:pt x="88" y="150"/>
                    <a:pt x="86" y="143"/>
                    <a:pt x="81" y="138"/>
                  </a:cubicBezTo>
                  <a:cubicBezTo>
                    <a:pt x="56" y="113"/>
                    <a:pt x="56" y="71"/>
                    <a:pt x="81" y="46"/>
                  </a:cubicBezTo>
                  <a:cubicBezTo>
                    <a:pt x="86" y="41"/>
                    <a:pt x="88" y="34"/>
                    <a:pt x="88" y="27"/>
                  </a:cubicBezTo>
                  <a:close/>
                </a:path>
              </a:pathLst>
            </a:custGeom>
            <a:solidFill>
              <a:srgbClr val="F95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Line 16">
              <a:extLst>
                <a:ext uri="{FF2B5EF4-FFF2-40B4-BE49-F238E27FC236}">
                  <a16:creationId xmlns:a16="http://schemas.microsoft.com/office/drawing/2014/main" id="{D4EA4BBA-0249-D8B2-FB06-383DBDF1AB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5175" y="2166938"/>
              <a:ext cx="0" cy="0"/>
            </a:xfrm>
            <a:prstGeom prst="line">
              <a:avLst/>
            </a:prstGeom>
            <a:solidFill>
              <a:srgbClr val="F95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Line 17">
              <a:extLst>
                <a:ext uri="{FF2B5EF4-FFF2-40B4-BE49-F238E27FC236}">
                  <a16:creationId xmlns:a16="http://schemas.microsoft.com/office/drawing/2014/main" id="{E09412EF-E9DD-A31C-B392-585315250B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5175" y="2166938"/>
              <a:ext cx="0" cy="0"/>
            </a:xfrm>
            <a:prstGeom prst="line">
              <a:avLst/>
            </a:prstGeom>
            <a:solidFill>
              <a:srgbClr val="F95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18">
              <a:extLst>
                <a:ext uri="{FF2B5EF4-FFF2-40B4-BE49-F238E27FC236}">
                  <a16:creationId xmlns:a16="http://schemas.microsoft.com/office/drawing/2014/main" id="{115C1815-A134-FF57-5A4C-AAB16D4F76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3275" y="2071688"/>
              <a:ext cx="230187" cy="612775"/>
            </a:xfrm>
            <a:custGeom>
              <a:avLst/>
              <a:gdLst>
                <a:gd name="T0" fmla="*/ 213 w 256"/>
                <a:gd name="T1" fmla="*/ 0 h 684"/>
                <a:gd name="T2" fmla="*/ 171 w 256"/>
                <a:gd name="T3" fmla="*/ 43 h 684"/>
                <a:gd name="T4" fmla="*/ 171 w 256"/>
                <a:gd name="T5" fmla="*/ 321 h 684"/>
                <a:gd name="T6" fmla="*/ 128 w 256"/>
                <a:gd name="T7" fmla="*/ 364 h 684"/>
                <a:gd name="T8" fmla="*/ 85 w 256"/>
                <a:gd name="T9" fmla="*/ 321 h 684"/>
                <a:gd name="T10" fmla="*/ 85 w 256"/>
                <a:gd name="T11" fmla="*/ 43 h 684"/>
                <a:gd name="T12" fmla="*/ 42 w 256"/>
                <a:gd name="T13" fmla="*/ 0 h 684"/>
                <a:gd name="T14" fmla="*/ 0 w 256"/>
                <a:gd name="T15" fmla="*/ 43 h 684"/>
                <a:gd name="T16" fmla="*/ 0 w 256"/>
                <a:gd name="T17" fmla="*/ 321 h 684"/>
                <a:gd name="T18" fmla="*/ 85 w 256"/>
                <a:gd name="T19" fmla="*/ 442 h 684"/>
                <a:gd name="T20" fmla="*/ 85 w 256"/>
                <a:gd name="T21" fmla="*/ 573 h 684"/>
                <a:gd name="T22" fmla="*/ 64 w 256"/>
                <a:gd name="T23" fmla="*/ 620 h 684"/>
                <a:gd name="T24" fmla="*/ 128 w 256"/>
                <a:gd name="T25" fmla="*/ 684 h 684"/>
                <a:gd name="T26" fmla="*/ 192 w 256"/>
                <a:gd name="T27" fmla="*/ 620 h 684"/>
                <a:gd name="T28" fmla="*/ 171 w 256"/>
                <a:gd name="T29" fmla="*/ 573 h 684"/>
                <a:gd name="T30" fmla="*/ 171 w 256"/>
                <a:gd name="T31" fmla="*/ 442 h 684"/>
                <a:gd name="T32" fmla="*/ 256 w 256"/>
                <a:gd name="T33" fmla="*/ 321 h 684"/>
                <a:gd name="T34" fmla="*/ 256 w 256"/>
                <a:gd name="T35" fmla="*/ 43 h 684"/>
                <a:gd name="T36" fmla="*/ 213 w 256"/>
                <a:gd name="T37" fmla="*/ 0 h 684"/>
                <a:gd name="T38" fmla="*/ 213 w 256"/>
                <a:gd name="T39" fmla="*/ 0 h 684"/>
                <a:gd name="T40" fmla="*/ 213 w 256"/>
                <a:gd name="T41" fmla="*/ 0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6" h="684">
                  <a:moveTo>
                    <a:pt x="213" y="0"/>
                  </a:moveTo>
                  <a:cubicBezTo>
                    <a:pt x="190" y="0"/>
                    <a:pt x="171" y="19"/>
                    <a:pt x="171" y="43"/>
                  </a:cubicBezTo>
                  <a:cubicBezTo>
                    <a:pt x="171" y="321"/>
                    <a:pt x="171" y="321"/>
                    <a:pt x="171" y="321"/>
                  </a:cubicBezTo>
                  <a:cubicBezTo>
                    <a:pt x="171" y="344"/>
                    <a:pt x="151" y="364"/>
                    <a:pt x="128" y="364"/>
                  </a:cubicBezTo>
                  <a:cubicBezTo>
                    <a:pt x="104" y="364"/>
                    <a:pt x="85" y="344"/>
                    <a:pt x="85" y="321"/>
                  </a:cubicBezTo>
                  <a:cubicBezTo>
                    <a:pt x="85" y="43"/>
                    <a:pt x="85" y="43"/>
                    <a:pt x="85" y="43"/>
                  </a:cubicBezTo>
                  <a:cubicBezTo>
                    <a:pt x="85" y="19"/>
                    <a:pt x="66" y="0"/>
                    <a:pt x="42" y="0"/>
                  </a:cubicBezTo>
                  <a:cubicBezTo>
                    <a:pt x="19" y="0"/>
                    <a:pt x="0" y="19"/>
                    <a:pt x="0" y="43"/>
                  </a:cubicBezTo>
                  <a:cubicBezTo>
                    <a:pt x="0" y="321"/>
                    <a:pt x="0" y="321"/>
                    <a:pt x="0" y="321"/>
                  </a:cubicBezTo>
                  <a:cubicBezTo>
                    <a:pt x="0" y="377"/>
                    <a:pt x="36" y="424"/>
                    <a:pt x="85" y="442"/>
                  </a:cubicBezTo>
                  <a:cubicBezTo>
                    <a:pt x="85" y="573"/>
                    <a:pt x="85" y="573"/>
                    <a:pt x="85" y="573"/>
                  </a:cubicBezTo>
                  <a:cubicBezTo>
                    <a:pt x="72" y="584"/>
                    <a:pt x="64" y="601"/>
                    <a:pt x="64" y="620"/>
                  </a:cubicBezTo>
                  <a:cubicBezTo>
                    <a:pt x="64" y="656"/>
                    <a:pt x="92" y="684"/>
                    <a:pt x="128" y="684"/>
                  </a:cubicBezTo>
                  <a:cubicBezTo>
                    <a:pt x="163" y="684"/>
                    <a:pt x="192" y="656"/>
                    <a:pt x="192" y="620"/>
                  </a:cubicBezTo>
                  <a:cubicBezTo>
                    <a:pt x="192" y="601"/>
                    <a:pt x="184" y="584"/>
                    <a:pt x="171" y="573"/>
                  </a:cubicBezTo>
                  <a:cubicBezTo>
                    <a:pt x="171" y="442"/>
                    <a:pt x="171" y="442"/>
                    <a:pt x="171" y="442"/>
                  </a:cubicBezTo>
                  <a:cubicBezTo>
                    <a:pt x="220" y="424"/>
                    <a:pt x="256" y="377"/>
                    <a:pt x="256" y="321"/>
                  </a:cubicBezTo>
                  <a:cubicBezTo>
                    <a:pt x="256" y="43"/>
                    <a:pt x="256" y="43"/>
                    <a:pt x="256" y="43"/>
                  </a:cubicBezTo>
                  <a:cubicBezTo>
                    <a:pt x="256" y="19"/>
                    <a:pt x="237" y="0"/>
                    <a:pt x="213" y="0"/>
                  </a:cubicBezTo>
                  <a:close/>
                  <a:moveTo>
                    <a:pt x="213" y="0"/>
                  </a:moveTo>
                  <a:cubicBezTo>
                    <a:pt x="213" y="0"/>
                    <a:pt x="213" y="0"/>
                    <a:pt x="213" y="0"/>
                  </a:cubicBezTo>
                </a:path>
              </a:pathLst>
            </a:custGeom>
            <a:solidFill>
              <a:srgbClr val="F95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5" name="Line 19">
            <a:extLst>
              <a:ext uri="{FF2B5EF4-FFF2-40B4-BE49-F238E27FC236}">
                <a16:creationId xmlns:a16="http://schemas.microsoft.com/office/drawing/2014/main" id="{674A5BBD-9C32-62BC-AFA0-744135EDE6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20342" y="2958847"/>
            <a:ext cx="0" cy="642938"/>
          </a:xfrm>
          <a:prstGeom prst="line">
            <a:avLst/>
          </a:prstGeom>
          <a:solidFill>
            <a:srgbClr val="F95759"/>
          </a:solidFill>
          <a:ln w="46038" cap="rnd">
            <a:solidFill>
              <a:srgbClr val="F95759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Line 20">
            <a:extLst>
              <a:ext uri="{FF2B5EF4-FFF2-40B4-BE49-F238E27FC236}">
                <a16:creationId xmlns:a16="http://schemas.microsoft.com/office/drawing/2014/main" id="{3FCC6381-5FEB-8297-BE94-58B0FDA4C50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85455" y="2958847"/>
            <a:ext cx="0" cy="642938"/>
          </a:xfrm>
          <a:prstGeom prst="line">
            <a:avLst/>
          </a:prstGeom>
          <a:solidFill>
            <a:srgbClr val="F95759"/>
          </a:solidFill>
          <a:ln w="46038" cap="rnd">
            <a:solidFill>
              <a:srgbClr val="F95759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Line 21">
            <a:extLst>
              <a:ext uri="{FF2B5EF4-FFF2-40B4-BE49-F238E27FC236}">
                <a16:creationId xmlns:a16="http://schemas.microsoft.com/office/drawing/2014/main" id="{393272D2-516E-6D2B-D4BE-BD1A7A9DD00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50567" y="2958847"/>
            <a:ext cx="0" cy="642938"/>
          </a:xfrm>
          <a:prstGeom prst="line">
            <a:avLst/>
          </a:prstGeom>
          <a:solidFill>
            <a:srgbClr val="F95759"/>
          </a:solidFill>
          <a:ln w="46038" cap="rnd">
            <a:solidFill>
              <a:srgbClr val="F95759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Oval 22">
            <a:extLst>
              <a:ext uri="{FF2B5EF4-FFF2-40B4-BE49-F238E27FC236}">
                <a16:creationId xmlns:a16="http://schemas.microsoft.com/office/drawing/2014/main" id="{D0D2140C-50F3-4D66-619B-9EDC7846C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3505" y="3406444"/>
            <a:ext cx="193675" cy="193675"/>
          </a:xfrm>
          <a:prstGeom prst="ellipse">
            <a:avLst/>
          </a:prstGeom>
          <a:solidFill>
            <a:srgbClr val="F957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Oval 23">
            <a:extLst>
              <a:ext uri="{FF2B5EF4-FFF2-40B4-BE49-F238E27FC236}">
                <a16:creationId xmlns:a16="http://schemas.microsoft.com/office/drawing/2014/main" id="{D5D42429-F9B2-259A-DFFD-DE2565799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8142" y="2985835"/>
            <a:ext cx="173037" cy="174625"/>
          </a:xfrm>
          <a:prstGeom prst="ellipse">
            <a:avLst/>
          </a:prstGeom>
          <a:solidFill>
            <a:srgbClr val="F957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" name="Oval 24">
            <a:extLst>
              <a:ext uri="{FF2B5EF4-FFF2-40B4-BE49-F238E27FC236}">
                <a16:creationId xmlns:a16="http://schemas.microsoft.com/office/drawing/2014/main" id="{4C9F2779-6910-E607-B72E-AC75F8B21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3255" y="3390063"/>
            <a:ext cx="173037" cy="173038"/>
          </a:xfrm>
          <a:prstGeom prst="ellipse">
            <a:avLst/>
          </a:prstGeom>
          <a:solidFill>
            <a:srgbClr val="F957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Freeform 32">
            <a:extLst>
              <a:ext uri="{FF2B5EF4-FFF2-40B4-BE49-F238E27FC236}">
                <a16:creationId xmlns:a16="http://schemas.microsoft.com/office/drawing/2014/main" id="{71ACBF7C-1F99-0C3A-1968-DEA7F6E204BC}"/>
              </a:ext>
            </a:extLst>
          </p:cNvPr>
          <p:cNvSpPr>
            <a:spLocks noEditPoints="1"/>
          </p:cNvSpPr>
          <p:nvPr/>
        </p:nvSpPr>
        <p:spPr bwMode="auto">
          <a:xfrm>
            <a:off x="8353345" y="2967525"/>
            <a:ext cx="564246" cy="564246"/>
          </a:xfrm>
          <a:custGeom>
            <a:avLst/>
            <a:gdLst>
              <a:gd name="T0" fmla="*/ 312 w 625"/>
              <a:gd name="T1" fmla="*/ 0 h 625"/>
              <a:gd name="T2" fmla="*/ 0 w 625"/>
              <a:gd name="T3" fmla="*/ 312 h 625"/>
              <a:gd name="T4" fmla="*/ 312 w 625"/>
              <a:gd name="T5" fmla="*/ 625 h 625"/>
              <a:gd name="T6" fmla="*/ 625 w 625"/>
              <a:gd name="T7" fmla="*/ 312 h 625"/>
              <a:gd name="T8" fmla="*/ 312 w 625"/>
              <a:gd name="T9" fmla="*/ 0 h 625"/>
              <a:gd name="T10" fmla="*/ 272 w 625"/>
              <a:gd name="T11" fmla="*/ 407 h 625"/>
              <a:gd name="T12" fmla="*/ 246 w 625"/>
              <a:gd name="T13" fmla="*/ 433 h 625"/>
              <a:gd name="T14" fmla="*/ 220 w 625"/>
              <a:gd name="T15" fmla="*/ 407 h 625"/>
              <a:gd name="T16" fmla="*/ 220 w 625"/>
              <a:gd name="T17" fmla="*/ 218 h 625"/>
              <a:gd name="T18" fmla="*/ 246 w 625"/>
              <a:gd name="T19" fmla="*/ 192 h 625"/>
              <a:gd name="T20" fmla="*/ 272 w 625"/>
              <a:gd name="T21" fmla="*/ 218 h 625"/>
              <a:gd name="T22" fmla="*/ 272 w 625"/>
              <a:gd name="T23" fmla="*/ 407 h 625"/>
              <a:gd name="T24" fmla="*/ 404 w 625"/>
              <a:gd name="T25" fmla="*/ 407 h 625"/>
              <a:gd name="T26" fmla="*/ 378 w 625"/>
              <a:gd name="T27" fmla="*/ 433 h 625"/>
              <a:gd name="T28" fmla="*/ 352 w 625"/>
              <a:gd name="T29" fmla="*/ 407 h 625"/>
              <a:gd name="T30" fmla="*/ 352 w 625"/>
              <a:gd name="T31" fmla="*/ 218 h 625"/>
              <a:gd name="T32" fmla="*/ 378 w 625"/>
              <a:gd name="T33" fmla="*/ 192 h 625"/>
              <a:gd name="T34" fmla="*/ 404 w 625"/>
              <a:gd name="T35" fmla="*/ 218 h 625"/>
              <a:gd name="T36" fmla="*/ 404 w 625"/>
              <a:gd name="T37" fmla="*/ 407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25" h="625">
                <a:moveTo>
                  <a:pt x="312" y="0"/>
                </a:moveTo>
                <a:cubicBezTo>
                  <a:pt x="140" y="0"/>
                  <a:pt x="0" y="140"/>
                  <a:pt x="0" y="312"/>
                </a:cubicBezTo>
                <a:cubicBezTo>
                  <a:pt x="0" y="485"/>
                  <a:pt x="140" y="625"/>
                  <a:pt x="312" y="625"/>
                </a:cubicBezTo>
                <a:cubicBezTo>
                  <a:pt x="485" y="625"/>
                  <a:pt x="625" y="485"/>
                  <a:pt x="625" y="312"/>
                </a:cubicBezTo>
                <a:cubicBezTo>
                  <a:pt x="625" y="140"/>
                  <a:pt x="485" y="0"/>
                  <a:pt x="312" y="0"/>
                </a:cubicBezTo>
                <a:close/>
                <a:moveTo>
                  <a:pt x="272" y="407"/>
                </a:moveTo>
                <a:cubicBezTo>
                  <a:pt x="272" y="421"/>
                  <a:pt x="260" y="433"/>
                  <a:pt x="246" y="433"/>
                </a:cubicBezTo>
                <a:cubicBezTo>
                  <a:pt x="232" y="433"/>
                  <a:pt x="220" y="421"/>
                  <a:pt x="220" y="407"/>
                </a:cubicBezTo>
                <a:cubicBezTo>
                  <a:pt x="220" y="218"/>
                  <a:pt x="220" y="218"/>
                  <a:pt x="220" y="218"/>
                </a:cubicBezTo>
                <a:cubicBezTo>
                  <a:pt x="220" y="203"/>
                  <a:pt x="232" y="192"/>
                  <a:pt x="246" y="192"/>
                </a:cubicBezTo>
                <a:cubicBezTo>
                  <a:pt x="260" y="192"/>
                  <a:pt x="272" y="203"/>
                  <a:pt x="272" y="218"/>
                </a:cubicBezTo>
                <a:lnTo>
                  <a:pt x="272" y="407"/>
                </a:lnTo>
                <a:close/>
                <a:moveTo>
                  <a:pt x="404" y="407"/>
                </a:moveTo>
                <a:cubicBezTo>
                  <a:pt x="404" y="421"/>
                  <a:pt x="392" y="433"/>
                  <a:pt x="378" y="433"/>
                </a:cubicBezTo>
                <a:cubicBezTo>
                  <a:pt x="364" y="433"/>
                  <a:pt x="352" y="421"/>
                  <a:pt x="352" y="407"/>
                </a:cubicBezTo>
                <a:cubicBezTo>
                  <a:pt x="352" y="218"/>
                  <a:pt x="352" y="218"/>
                  <a:pt x="352" y="218"/>
                </a:cubicBezTo>
                <a:cubicBezTo>
                  <a:pt x="352" y="203"/>
                  <a:pt x="364" y="192"/>
                  <a:pt x="378" y="192"/>
                </a:cubicBezTo>
                <a:cubicBezTo>
                  <a:pt x="392" y="192"/>
                  <a:pt x="404" y="203"/>
                  <a:pt x="404" y="218"/>
                </a:cubicBezTo>
                <a:lnTo>
                  <a:pt x="404" y="407"/>
                </a:lnTo>
                <a:close/>
              </a:path>
            </a:pathLst>
          </a:custGeom>
          <a:solidFill>
            <a:srgbClr val="F957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256DEA-1D78-0E29-DF25-A6CA50DB1C66}"/>
              </a:ext>
            </a:extLst>
          </p:cNvPr>
          <p:cNvSpPr txBox="1"/>
          <p:nvPr/>
        </p:nvSpPr>
        <p:spPr>
          <a:xfrm>
            <a:off x="2803642" y="3905235"/>
            <a:ext cx="1270488" cy="355686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pPr algn="ctr"/>
            <a:r>
              <a:rPr lang="en-GB" b="1" dirty="0">
                <a:solidFill>
                  <a:srgbClr val="F95759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Pitch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E51089-E25B-AA1E-B5FF-024336F3A3A5}"/>
              </a:ext>
            </a:extLst>
          </p:cNvPr>
          <p:cNvSpPr txBox="1"/>
          <p:nvPr/>
        </p:nvSpPr>
        <p:spPr>
          <a:xfrm>
            <a:off x="4536148" y="3905235"/>
            <a:ext cx="1270488" cy="355686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pPr algn="ctr"/>
            <a:r>
              <a:rPr lang="en-GB" b="1" dirty="0">
                <a:solidFill>
                  <a:srgbClr val="F95759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Volume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07E68D-592D-FB18-880B-F292FD1F9F51}"/>
              </a:ext>
            </a:extLst>
          </p:cNvPr>
          <p:cNvSpPr txBox="1"/>
          <p:nvPr/>
        </p:nvSpPr>
        <p:spPr>
          <a:xfrm>
            <a:off x="6286135" y="3905235"/>
            <a:ext cx="1270488" cy="355686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pPr algn="ctr"/>
            <a:r>
              <a:rPr lang="en-GB" b="1" dirty="0">
                <a:solidFill>
                  <a:srgbClr val="F95759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Speed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B08895-F812-C64B-AB94-115967D4355F}"/>
              </a:ext>
            </a:extLst>
          </p:cNvPr>
          <p:cNvSpPr txBox="1"/>
          <p:nvPr/>
        </p:nvSpPr>
        <p:spPr>
          <a:xfrm>
            <a:off x="8000224" y="3905235"/>
            <a:ext cx="1270488" cy="355686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pPr algn="ctr"/>
            <a:r>
              <a:rPr lang="en-GB" b="1" dirty="0">
                <a:solidFill>
                  <a:srgbClr val="F95759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Pauses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820952-C8A3-03A9-6308-37CB097F1DB3}"/>
              </a:ext>
            </a:extLst>
          </p:cNvPr>
          <p:cNvSpPr txBox="1"/>
          <p:nvPr/>
        </p:nvSpPr>
        <p:spPr>
          <a:xfrm>
            <a:off x="9642134" y="3905235"/>
            <a:ext cx="1470328" cy="355686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pPr algn="ctr"/>
            <a:r>
              <a:rPr lang="en-GB" b="1" dirty="0">
                <a:solidFill>
                  <a:srgbClr val="F95759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Emphasis</a:t>
            </a:r>
          </a:p>
        </p:txBody>
      </p:sp>
      <p:sp>
        <p:nvSpPr>
          <p:cNvPr id="27" name="Block Arc 26">
            <a:extLst>
              <a:ext uri="{FF2B5EF4-FFF2-40B4-BE49-F238E27FC236}">
                <a16:creationId xmlns:a16="http://schemas.microsoft.com/office/drawing/2014/main" id="{6D3472B3-B0C4-FCBB-511B-CC735903D085}"/>
              </a:ext>
            </a:extLst>
          </p:cNvPr>
          <p:cNvSpPr/>
          <p:nvPr/>
        </p:nvSpPr>
        <p:spPr>
          <a:xfrm>
            <a:off x="6483576" y="2920959"/>
            <a:ext cx="859581" cy="859581"/>
          </a:xfrm>
          <a:prstGeom prst="blockArc">
            <a:avLst>
              <a:gd name="adj1" fmla="val 10813982"/>
              <a:gd name="adj2" fmla="val 8009"/>
              <a:gd name="adj3" fmla="val 4931"/>
            </a:avLst>
          </a:prstGeom>
          <a:solidFill>
            <a:srgbClr val="F957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AutoShape 4">
            <a:extLst>
              <a:ext uri="{FF2B5EF4-FFF2-40B4-BE49-F238E27FC236}">
                <a16:creationId xmlns:a16="http://schemas.microsoft.com/office/drawing/2014/main" id="{3C8E04E2-0931-75F8-179A-CA815E84F252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 rot="19388435">
            <a:off x="6738208" y="3102637"/>
            <a:ext cx="215445" cy="439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Line 13">
            <a:extLst>
              <a:ext uri="{FF2B5EF4-FFF2-40B4-BE49-F238E27FC236}">
                <a16:creationId xmlns:a16="http://schemas.microsoft.com/office/drawing/2014/main" id="{CD6899A3-C9E0-2E46-3395-983889F89A4F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7581" y="2734216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Line 14">
            <a:extLst>
              <a:ext uri="{FF2B5EF4-FFF2-40B4-BE49-F238E27FC236}">
                <a16:creationId xmlns:a16="http://schemas.microsoft.com/office/drawing/2014/main" id="{AAA619DE-8C7F-B3AF-5913-517755B721F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7581" y="2734216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025CA3-F60A-2DFC-B61D-85404CF37F1B}"/>
              </a:ext>
            </a:extLst>
          </p:cNvPr>
          <p:cNvGrpSpPr/>
          <p:nvPr/>
        </p:nvGrpSpPr>
        <p:grpSpPr>
          <a:xfrm rot="18000000">
            <a:off x="6580455" y="2992185"/>
            <a:ext cx="666753" cy="666753"/>
            <a:chOff x="4939536" y="3749928"/>
            <a:chExt cx="928608" cy="928608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8C6657B-7B0B-CFFC-CC2F-46924BB1DD12}"/>
                </a:ext>
              </a:extLst>
            </p:cNvPr>
            <p:cNvSpPr/>
            <p:nvPr/>
          </p:nvSpPr>
          <p:spPr>
            <a:xfrm>
              <a:off x="4939536" y="3749928"/>
              <a:ext cx="928608" cy="928608"/>
            </a:xfrm>
            <a:prstGeom prst="ellipse">
              <a:avLst/>
            </a:prstGeom>
            <a:solidFill>
              <a:schemeClr val="accent3">
                <a:lumMod val="20000"/>
                <a:lumOff val="80000"/>
                <a:alpha val="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GB" sz="120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3" name="Group 18">
              <a:extLst>
                <a:ext uri="{FF2B5EF4-FFF2-40B4-BE49-F238E27FC236}">
                  <a16:creationId xmlns:a16="http://schemas.microsoft.com/office/drawing/2014/main" id="{7B9AFFF8-3530-0AE1-5567-2737981F63A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210890" y="3780926"/>
              <a:ext cx="279128" cy="515871"/>
              <a:chOff x="2478" y="1589"/>
              <a:chExt cx="810" cy="1497"/>
            </a:xfrm>
            <a:solidFill>
              <a:srgbClr val="F95759"/>
            </a:solidFill>
          </p:grpSpPr>
          <p:sp>
            <p:nvSpPr>
              <p:cNvPr id="34" name="Freeform 19">
                <a:extLst>
                  <a:ext uri="{FF2B5EF4-FFF2-40B4-BE49-F238E27FC236}">
                    <a16:creationId xmlns:a16="http://schemas.microsoft.com/office/drawing/2014/main" id="{13AB4944-4312-76CD-6F0E-BD12DFD2EA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7" y="1589"/>
                <a:ext cx="491" cy="1497"/>
              </a:xfrm>
              <a:custGeom>
                <a:avLst/>
                <a:gdLst>
                  <a:gd name="T0" fmla="*/ 206 w 208"/>
                  <a:gd name="T1" fmla="*/ 520 h 634"/>
                  <a:gd name="T2" fmla="*/ 207 w 208"/>
                  <a:gd name="T3" fmla="*/ 508 h 634"/>
                  <a:gd name="T4" fmla="*/ 128 w 208"/>
                  <a:gd name="T5" fmla="*/ 25 h 634"/>
                  <a:gd name="T6" fmla="*/ 98 w 208"/>
                  <a:gd name="T7" fmla="*/ 0 h 634"/>
                  <a:gd name="T8" fmla="*/ 69 w 208"/>
                  <a:gd name="T9" fmla="*/ 25 h 634"/>
                  <a:gd name="T10" fmla="*/ 1 w 208"/>
                  <a:gd name="T11" fmla="*/ 508 h 634"/>
                  <a:gd name="T12" fmla="*/ 1 w 208"/>
                  <a:gd name="T13" fmla="*/ 520 h 634"/>
                  <a:gd name="T14" fmla="*/ 1 w 208"/>
                  <a:gd name="T15" fmla="*/ 532 h 634"/>
                  <a:gd name="T16" fmla="*/ 71 w 208"/>
                  <a:gd name="T17" fmla="*/ 629 h 634"/>
                  <a:gd name="T18" fmla="*/ 105 w 208"/>
                  <a:gd name="T19" fmla="*/ 634 h 634"/>
                  <a:gd name="T20" fmla="*/ 178 w 208"/>
                  <a:gd name="T21" fmla="*/ 604 h 634"/>
                  <a:gd name="T22" fmla="*/ 207 w 208"/>
                  <a:gd name="T23" fmla="*/ 532 h 634"/>
                  <a:gd name="T24" fmla="*/ 206 w 208"/>
                  <a:gd name="T25" fmla="*/ 520 h 6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8" h="634">
                    <a:moveTo>
                      <a:pt x="206" y="520"/>
                    </a:moveTo>
                    <a:cubicBezTo>
                      <a:pt x="207" y="516"/>
                      <a:pt x="208" y="512"/>
                      <a:pt x="207" y="508"/>
                    </a:cubicBezTo>
                    <a:cubicBezTo>
                      <a:pt x="128" y="25"/>
                      <a:pt x="128" y="25"/>
                      <a:pt x="128" y="25"/>
                    </a:cubicBezTo>
                    <a:cubicBezTo>
                      <a:pt x="126" y="11"/>
                      <a:pt x="113" y="0"/>
                      <a:pt x="98" y="0"/>
                    </a:cubicBezTo>
                    <a:cubicBezTo>
                      <a:pt x="84" y="0"/>
                      <a:pt x="71" y="11"/>
                      <a:pt x="69" y="25"/>
                    </a:cubicBezTo>
                    <a:cubicBezTo>
                      <a:pt x="1" y="508"/>
                      <a:pt x="1" y="508"/>
                      <a:pt x="1" y="508"/>
                    </a:cubicBezTo>
                    <a:cubicBezTo>
                      <a:pt x="0" y="512"/>
                      <a:pt x="0" y="516"/>
                      <a:pt x="1" y="520"/>
                    </a:cubicBezTo>
                    <a:cubicBezTo>
                      <a:pt x="1" y="524"/>
                      <a:pt x="1" y="528"/>
                      <a:pt x="1" y="532"/>
                    </a:cubicBezTo>
                    <a:cubicBezTo>
                      <a:pt x="1" y="576"/>
                      <a:pt x="30" y="615"/>
                      <a:pt x="71" y="629"/>
                    </a:cubicBezTo>
                    <a:cubicBezTo>
                      <a:pt x="82" y="632"/>
                      <a:pt x="94" y="634"/>
                      <a:pt x="105" y="634"/>
                    </a:cubicBezTo>
                    <a:cubicBezTo>
                      <a:pt x="133" y="634"/>
                      <a:pt x="159" y="624"/>
                      <a:pt x="178" y="604"/>
                    </a:cubicBezTo>
                    <a:cubicBezTo>
                      <a:pt x="197" y="585"/>
                      <a:pt x="208" y="560"/>
                      <a:pt x="207" y="532"/>
                    </a:cubicBezTo>
                    <a:cubicBezTo>
                      <a:pt x="207" y="528"/>
                      <a:pt x="207" y="524"/>
                      <a:pt x="206" y="5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5" name="Line 20">
                <a:extLst>
                  <a:ext uri="{FF2B5EF4-FFF2-40B4-BE49-F238E27FC236}">
                    <a16:creationId xmlns:a16="http://schemas.microsoft.com/office/drawing/2014/main" id="{33BEA6AF-2590-8B3D-41FD-D80EECEA45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8" y="1976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" name="Line 21">
                <a:extLst>
                  <a:ext uri="{FF2B5EF4-FFF2-40B4-BE49-F238E27FC236}">
                    <a16:creationId xmlns:a16="http://schemas.microsoft.com/office/drawing/2014/main" id="{6107FDD1-1009-1D93-824E-DE39429737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8" y="1976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928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</TotalTime>
  <Words>12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Poppins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Lomer</dc:creator>
  <cp:lastModifiedBy>Warongkorn Thavornprasit</cp:lastModifiedBy>
  <cp:revision>3</cp:revision>
  <dcterms:created xsi:type="dcterms:W3CDTF">2022-04-01T13:00:21Z</dcterms:created>
  <dcterms:modified xsi:type="dcterms:W3CDTF">2023-05-31T13:31:52Z</dcterms:modified>
</cp:coreProperties>
</file>