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763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312-C2BA-4A83-935D-DCB19D68C49B}" type="datetimeFigureOut">
              <a:rPr lang="pl-PL" smtClean="0"/>
              <a:t>01.09.2022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D57B5-08FF-437E-A094-2E9451097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36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560" y="1656079"/>
            <a:ext cx="7426960" cy="1309371"/>
          </a:xfr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4560" y="3114358"/>
            <a:ext cx="7426960" cy="109188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53B1D5-5935-54F7-F111-FF60FD6C64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718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6E7DFD-2FA0-0D07-1DB8-A9F7ED3D9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3925" y="4327525"/>
            <a:ext cx="2632075" cy="6921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448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01.09.2022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67192"/>
            <a:ext cx="11658600" cy="4619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4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L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01.09.2022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67191"/>
            <a:ext cx="5676900" cy="461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EFED5F3-E079-4855-4578-4D435B518D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8400" y="1667191"/>
            <a:ext cx="5676900" cy="461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22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01.09.2022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54809"/>
            <a:ext cx="11658600" cy="2264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E30785F-FB01-B919-02B0-079F8F8C83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6700" y="4005579"/>
            <a:ext cx="11658600" cy="2264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6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01.09.2022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10800" y="6356350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BE92-95DD-4E14-9950-1A07929FE18D}" type="datetime1">
              <a:rPr lang="pl-PL" smtClean="0"/>
              <a:pPr/>
              <a:t>01.09.2022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" y="6356349"/>
            <a:ext cx="3825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360" y="6356350"/>
            <a:ext cx="662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13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7512" userDrawn="1">
          <p15:clr>
            <a:srgbClr val="F26B43"/>
          </p15:clr>
        </p15:guide>
        <p15:guide id="10" pos="168" userDrawn="1">
          <p15:clr>
            <a:srgbClr val="F26B43"/>
          </p15:clr>
        </p15:guide>
        <p15:guide id="11" pos="3936" userDrawn="1">
          <p15:clr>
            <a:srgbClr val="FDE53C"/>
          </p15:clr>
        </p15:guide>
        <p15:guide id="12" pos="3744" userDrawn="1">
          <p15:clr>
            <a:srgbClr val="FDE53C"/>
          </p15:clr>
        </p15:guide>
        <p15:guide id="13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40218C-16EC-6418-89E1-2B0CACB5F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F95D5B-3371-88BF-7DF0-0459120F8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080DEB-3FD9-CD4F-FE90-198D4A1FB3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8975FC-B6E3-13C7-E77C-4B2FCF3B9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77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B436-F87F-5EA6-C0EC-43661413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5496D-5CBB-389C-81C6-C5C1207D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2997-EFF4-E7AA-944A-7E3F06F1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2</a:t>
            </a:fld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499B-B23E-A6CC-B206-4CB78E9137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416673"/>
      </p:ext>
    </p:extLst>
  </p:cSld>
  <p:clrMapOvr>
    <a:masterClrMapping/>
  </p:clrMapOvr>
</p:sld>
</file>

<file path=ppt/theme/theme1.xml><?xml version="1.0" encoding="utf-8"?>
<a:theme xmlns:a="http://schemas.openxmlformats.org/drawingml/2006/main" name="Red_LatoLato">
  <a:themeElements>
    <a:clrScheme name="Red_paradise #1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902B20"/>
      </a:accent1>
      <a:accent2>
        <a:srgbClr val="C0392B"/>
      </a:accent2>
      <a:accent3>
        <a:srgbClr val="CE4E41"/>
      </a:accent3>
      <a:accent4>
        <a:srgbClr val="DC6E62"/>
      </a:accent4>
      <a:accent5>
        <a:srgbClr val="E28A81"/>
      </a:accent5>
      <a:accent6>
        <a:srgbClr val="EEB7B1"/>
      </a:accent6>
      <a:hlink>
        <a:srgbClr val="F33B48"/>
      </a:hlink>
      <a:folHlink>
        <a:srgbClr val="FFC000"/>
      </a:folHlink>
    </a:clrScheme>
    <a:fontScheme name="Double 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LatoLato" id="{8B212F91-4146-40F1-BC34-76DF8B98D172}" vid="{37366455-6A5D-4DF4-9985-344F6C9C5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Red_LatoLato</Template>
  <TotalTime>94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Lato</vt:lpstr>
      <vt:lpstr>Red_LatoLato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4</cp:revision>
  <dcterms:created xsi:type="dcterms:W3CDTF">2022-08-30T07:57:18Z</dcterms:created>
  <dcterms:modified xsi:type="dcterms:W3CDTF">2022-09-01T07:08:39Z</dcterms:modified>
</cp:coreProperties>
</file>