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Kanit ExtraLight" panose="020B0604020202020204" charset="-34"/>
      <p:regular r:id="rId8"/>
      <p:italic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85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BF7EB-1C6C-4234-B537-2411B16EFA10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55EEB-C5F0-4EEE-9851-2B1BB12D1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73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Kanit ExtraLight" panose="020B0604020202020204" charset="-34"/>
                <a:cs typeface="Kanit ExtraLight" panose="020B0604020202020204" charset="-34"/>
              </a:rPr>
              <a:t>Why should the Care 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b="0" dirty="0">
                <a:latin typeface="Kanit ExtraLight" panose="020B0604020202020204" charset="-34"/>
                <a:cs typeface="Kanit ExtraLight" panose="020B0604020202020204" charset="-34"/>
              </a:rPr>
              <a:t>ผู้ฟังเรื่องนี้จะได้อะไรจากการฟังครั้งนี้ เช่น อาจจะได้ยอดขายที่เพิ่มขึ้น จะได้การทำงานที่รวดเร็วมากขึ้น จะได้การลด </a:t>
            </a:r>
            <a:r>
              <a:rPr lang="en-US" b="0" dirty="0">
                <a:latin typeface="Kanit ExtraLight" panose="020B0604020202020204" charset="-34"/>
                <a:cs typeface="Kanit ExtraLight" panose="020B0604020202020204" charset="-34"/>
              </a:rPr>
              <a:t>cost </a:t>
            </a:r>
            <a:r>
              <a:rPr lang="th-TH" b="0" dirty="0">
                <a:latin typeface="Kanit ExtraLight" panose="020B0604020202020204" charset="-34"/>
                <a:cs typeface="Kanit ExtraLight" panose="020B0604020202020204" charset="-34"/>
              </a:rPr>
              <a:t>เพิ่ม </a:t>
            </a:r>
            <a:r>
              <a:rPr lang="en-US" b="0" dirty="0">
                <a:latin typeface="Kanit ExtraLight" panose="020B0604020202020204" charset="-34"/>
                <a:cs typeface="Kanit ExtraLight" panose="020B0604020202020204" charset="-34"/>
              </a:rPr>
              <a:t>Profit </a:t>
            </a:r>
            <a:r>
              <a:rPr lang="th-TH" b="0" dirty="0">
                <a:latin typeface="Kanit ExtraLight" panose="020B0604020202020204" charset="-34"/>
                <a:cs typeface="Kanit ExtraLight" panose="020B0604020202020204" charset="-34"/>
              </a:rPr>
              <a:t>เป็นต้น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4893D-AAAC-4C26-9690-0050FEED2C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11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4E757-08E0-43CF-BBB8-4AC2649BB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2F1A4-2CA6-465E-9DCE-B55A0E21B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0418"/>
            <a:ext cx="10515600" cy="48365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20C3D-5C30-43CE-84A3-3A353B73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8FA234-C084-4E89-BC28-F65F3ED454F7}" type="datetime1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84C78-B974-41CD-9CB1-37FA4F1B9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4CBAD-FBE3-4970-BEF1-CB7A6416D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914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30303F-A1CA-4AE9-8E35-7B7BC991A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33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792984-CCCD-4C35-8B75-7256FD97FD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2EC9C0-9678-4AD7-BECD-B2C9D0EE7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3659D-2DDD-4060-9860-596B884C1E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99D174-B987-4A11-82AF-BFE6CE661551}" type="datetime1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F9663-D8BD-46CC-9440-976985D78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72C5C-AFC1-44D3-922C-79B537714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7454"/>
            <a:ext cx="2743200" cy="365125"/>
          </a:xfrm>
          <a:prstGeom prst="rect">
            <a:avLst/>
          </a:prstGeom>
        </p:spPr>
        <p:txBody>
          <a:bodyPr/>
          <a:lstStyle/>
          <a:p>
            <a:fld id="{A430303F-A1CA-4AE9-8E35-7B7BC991A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39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89905-7A4E-4CEC-AB7B-7EB0CE589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65C04-FFB3-4A71-83F8-EAB649ACC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B3051-ED35-44F4-8E51-E30B89050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93C5-A322-42AB-B53E-CA954B7F09A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8D31C-033E-4802-B1F9-F2A97124B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D8EBD-D819-4297-81AE-4871F129C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303F-A1CA-4AE9-8E35-7B7BC991A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60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B71F4-C028-48E1-9A04-C6B818F71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CA8B5-0676-4D57-A10C-0757685D3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8A5C3-A1C5-41B5-B1C0-BF7FAC8C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C3EEC8-DE34-41B9-B93C-44567E3BA509}" type="datetime1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CFC0E-F14E-4595-939D-F2B8C38B3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3B8EC-4CDE-401F-9482-8B58D0934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7454"/>
            <a:ext cx="2743200" cy="365125"/>
          </a:xfrm>
          <a:prstGeom prst="rect">
            <a:avLst/>
          </a:prstGeom>
        </p:spPr>
        <p:txBody>
          <a:bodyPr/>
          <a:lstStyle/>
          <a:p>
            <a:fld id="{A430303F-A1CA-4AE9-8E35-7B7BC991A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78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70AD0-42F0-4134-8671-C260C3BF2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19D6E-D566-49BF-B920-B9609B598B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D650F-C6E4-4FD6-A708-F69655C2C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37751-6217-4C75-BCCB-BB28579634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9B4A4E-922E-460B-8F5F-11C060BBC273}" type="datetime1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A74DD-4EEB-4678-ABF0-488F5F58A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ABF83-8909-4694-9AE8-A5E8FF7A2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7454"/>
            <a:ext cx="2743200" cy="365125"/>
          </a:xfrm>
          <a:prstGeom prst="rect">
            <a:avLst/>
          </a:prstGeom>
        </p:spPr>
        <p:txBody>
          <a:bodyPr/>
          <a:lstStyle/>
          <a:p>
            <a:fld id="{A430303F-A1CA-4AE9-8E35-7B7BC991A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67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FA471-2F28-4B27-9B8D-BF1D392B7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632A9-28A0-4E22-ADB3-32EEC98B6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F8481-68E4-4E0C-9957-76B2A206F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CA0080-B750-4EAD-8132-3BFEBEAE8B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740D7A-046E-4485-AE9F-9CCCD68B08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4809AB-C0C1-4560-9E92-914662DD57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D68506-86F8-4AA7-ABD9-0A80FFE246DA}" type="datetime1">
              <a:rPr lang="en-US" smtClean="0"/>
              <a:t>5/14/2023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262BC1-0A09-44BF-9B19-1461EF5DD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C9D79-8B89-48F7-851D-DBD949AE0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7454"/>
            <a:ext cx="2743200" cy="365125"/>
          </a:xfrm>
          <a:prstGeom prst="rect">
            <a:avLst/>
          </a:prstGeom>
        </p:spPr>
        <p:txBody>
          <a:bodyPr/>
          <a:lstStyle/>
          <a:p>
            <a:fld id="{A430303F-A1CA-4AE9-8E35-7B7BC991A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4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D4D3F-0F80-4406-BBC5-ECAAC42DC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B3401C-D19C-468B-A231-837B9930A3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3C5E7C-63AF-49C5-B64F-F472E7394369}" type="datetime1">
              <a:rPr lang="en-US" smtClean="0"/>
              <a:t>5/14/2023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0AF79-B1E1-4B12-942E-113D8EB83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196952-3805-43E3-B383-2FE15A593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7454"/>
            <a:ext cx="2743200" cy="365125"/>
          </a:xfrm>
          <a:prstGeom prst="rect">
            <a:avLst/>
          </a:prstGeom>
        </p:spPr>
        <p:txBody>
          <a:bodyPr/>
          <a:lstStyle/>
          <a:p>
            <a:fld id="{A430303F-A1CA-4AE9-8E35-7B7BC991A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7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26EE50-9D35-4D49-B108-E901E00220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C15CB9-806D-4061-AE2F-F6E81425CE9D}" type="datetime1">
              <a:rPr lang="en-US" smtClean="0"/>
              <a:t>5/14/2023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C9068E-9ED9-48F9-A1A9-B323FF9F5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B7D864-4979-42DF-9296-41C082F5A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7454"/>
            <a:ext cx="2743200" cy="365125"/>
          </a:xfrm>
          <a:prstGeom prst="rect">
            <a:avLst/>
          </a:prstGeom>
        </p:spPr>
        <p:txBody>
          <a:bodyPr/>
          <a:lstStyle/>
          <a:p>
            <a:fld id="{A430303F-A1CA-4AE9-8E35-7B7BC991A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13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6355-788A-4D6D-B13D-F3C0E16E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45B49-6820-41F8-8470-B0D996F5E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D2BDDF-CAF1-4B8F-87D3-8D1C143E9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9141F-F556-494C-9BA5-A3FC7AD44D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27301A-8820-40D9-9760-5F8F08DC00F0}" type="datetime1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B9E36-C592-4E3B-AF3F-E581B6A7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8AC71-8C1B-4CAC-B1C7-E08F8FA10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7454"/>
            <a:ext cx="2743200" cy="365125"/>
          </a:xfrm>
          <a:prstGeom prst="rect">
            <a:avLst/>
          </a:prstGeom>
        </p:spPr>
        <p:txBody>
          <a:bodyPr/>
          <a:lstStyle/>
          <a:p>
            <a:fld id="{A430303F-A1CA-4AE9-8E35-7B7BC991A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19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4C119-D314-4DED-82CD-26FA7BFD4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F92BCD-84D1-46BA-A287-E3515F4835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01A54-DB47-4739-96C4-FE85FE526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70A40-475C-4300-9596-3E27615661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FADFEA-DF86-49E9-AFD7-F020B1580A8E}" type="datetime1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D3136-275B-4102-B43F-7F5399957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A8167-D2C0-4C43-A4CB-5E2F4E10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7454"/>
            <a:ext cx="2743200" cy="365125"/>
          </a:xfrm>
          <a:prstGeom prst="rect">
            <a:avLst/>
          </a:prstGeom>
        </p:spPr>
        <p:txBody>
          <a:bodyPr/>
          <a:lstStyle/>
          <a:p>
            <a:fld id="{A430303F-A1CA-4AE9-8E35-7B7BC991A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86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8F020-175C-4FDE-87AC-8E46DD1A4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5DA7F2-3859-4FA2-A2F3-8BFCB4137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340418"/>
            <a:ext cx="10515600" cy="483654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F3FAB-1A5F-44D3-9A6C-9A8AE96969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BF950A-83D9-4A05-917E-753CA055CA53}" type="datetime1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1A955-A8EA-4FB2-9087-19D272CB2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8F1DF-C182-4CF2-BD9B-C9D1B4E2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7454"/>
            <a:ext cx="2743200" cy="365125"/>
          </a:xfrm>
          <a:prstGeom prst="rect">
            <a:avLst/>
          </a:prstGeom>
        </p:spPr>
        <p:txBody>
          <a:bodyPr/>
          <a:lstStyle/>
          <a:p>
            <a:fld id="{A430303F-A1CA-4AE9-8E35-7B7BC991A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07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Placeholder 1">
            <a:extLst>
              <a:ext uri="{FF2B5EF4-FFF2-40B4-BE49-F238E27FC236}">
                <a16:creationId xmlns:a16="http://schemas.microsoft.com/office/drawing/2014/main" id="{FB7386F6-68E9-4CE5-8B16-796D2B015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8D090090-6760-4E80-88C5-41023BB43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40418"/>
            <a:ext cx="10515600" cy="4836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6" name="Date Placeholder 3">
            <a:extLst>
              <a:ext uri="{FF2B5EF4-FFF2-40B4-BE49-F238E27FC236}">
                <a16:creationId xmlns:a16="http://schemas.microsoft.com/office/drawing/2014/main" id="{3A8D66BD-D6BB-4C78-AC20-E8D84FE6F1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C90D4-1AFC-4AA0-AEA5-8C440DE10B28}" type="datetime1">
              <a:rPr lang="en-US" smtClean="0"/>
              <a:t>5/14/2023</a:t>
            </a:fld>
            <a:endParaRPr lang="en-US"/>
          </a:p>
        </p:txBody>
      </p:sp>
      <p:sp>
        <p:nvSpPr>
          <p:cNvPr id="57" name="Footer Placeholder 4">
            <a:extLst>
              <a:ext uri="{FF2B5EF4-FFF2-40B4-BE49-F238E27FC236}">
                <a16:creationId xmlns:a16="http://schemas.microsoft.com/office/drawing/2014/main" id="{44134304-111B-43D9-B4FF-8496C8728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8" name="Slide Number Placeholder 5">
            <a:extLst>
              <a:ext uri="{FF2B5EF4-FFF2-40B4-BE49-F238E27FC236}">
                <a16:creationId xmlns:a16="http://schemas.microsoft.com/office/drawing/2014/main" id="{65AB2541-6AE9-4410-AE12-29EC75731F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774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75000"/>
                  </a:schemeClr>
                </a:solidFill>
                <a:latin typeface="Kanit ExtraLight" panose="020B0604020202020204" charset="-34"/>
                <a:cs typeface="Kanit ExtraLight" panose="020B0604020202020204" charset="-34"/>
              </a:defRPr>
            </a:lvl1pPr>
          </a:lstStyle>
          <a:p>
            <a:fld id="{A430303F-A1CA-4AE9-8E35-7B7BC991A2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6383880-204A-4543-8D9E-FC8C36BE7583}"/>
              </a:ext>
            </a:extLst>
          </p:cNvPr>
          <p:cNvGrpSpPr/>
          <p:nvPr userDrawn="1"/>
        </p:nvGrpSpPr>
        <p:grpSpPr>
          <a:xfrm>
            <a:off x="5693244" y="0"/>
            <a:ext cx="805511" cy="130805"/>
            <a:chOff x="5290489" y="1089462"/>
            <a:chExt cx="1611022" cy="45719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DB95560-E853-469C-A623-C458772BBDC6}"/>
                </a:ext>
              </a:extLst>
            </p:cNvPr>
            <p:cNvSpPr/>
            <p:nvPr/>
          </p:nvSpPr>
          <p:spPr>
            <a:xfrm>
              <a:off x="5290489" y="1089462"/>
              <a:ext cx="209494" cy="45719"/>
            </a:xfrm>
            <a:prstGeom prst="rect">
              <a:avLst/>
            </a:prstGeom>
            <a:solidFill>
              <a:srgbClr val="D6D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F7B83A6-82E2-4E6B-B8F9-4A47078BF551}"/>
                </a:ext>
              </a:extLst>
            </p:cNvPr>
            <p:cNvSpPr/>
            <p:nvPr/>
          </p:nvSpPr>
          <p:spPr>
            <a:xfrm>
              <a:off x="5492823" y="1089462"/>
              <a:ext cx="209494" cy="45719"/>
            </a:xfrm>
            <a:prstGeom prst="rect">
              <a:avLst/>
            </a:prstGeom>
            <a:solidFill>
              <a:srgbClr val="47C0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6322E5D-9C2D-46C4-B050-8CC7A8600E06}"/>
                </a:ext>
              </a:extLst>
            </p:cNvPr>
            <p:cNvSpPr/>
            <p:nvPr/>
          </p:nvSpPr>
          <p:spPr>
            <a:xfrm>
              <a:off x="5702318" y="1089462"/>
              <a:ext cx="209494" cy="45719"/>
            </a:xfrm>
            <a:prstGeom prst="rect">
              <a:avLst/>
            </a:prstGeom>
            <a:solidFill>
              <a:srgbClr val="903F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FEA3CD4-E7FC-4795-B6F1-CD57B7281BCE}"/>
                </a:ext>
              </a:extLst>
            </p:cNvPr>
            <p:cNvSpPr/>
            <p:nvPr/>
          </p:nvSpPr>
          <p:spPr>
            <a:xfrm>
              <a:off x="5904652" y="1089462"/>
              <a:ext cx="209494" cy="45719"/>
            </a:xfrm>
            <a:prstGeom prst="rect">
              <a:avLst/>
            </a:prstGeom>
            <a:solidFill>
              <a:srgbClr val="F684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DAC89E9-FDE4-44F3-BE3A-CFCCB5D62A8E}"/>
                </a:ext>
              </a:extLst>
            </p:cNvPr>
            <p:cNvSpPr/>
            <p:nvPr/>
          </p:nvSpPr>
          <p:spPr>
            <a:xfrm>
              <a:off x="6114147" y="1089462"/>
              <a:ext cx="209494" cy="45719"/>
            </a:xfrm>
            <a:prstGeom prst="rect">
              <a:avLst/>
            </a:prstGeom>
            <a:solidFill>
              <a:srgbClr val="0086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66E254E-5AB1-4D81-BFA2-149299924473}"/>
                </a:ext>
              </a:extLst>
            </p:cNvPr>
            <p:cNvSpPr/>
            <p:nvPr/>
          </p:nvSpPr>
          <p:spPr>
            <a:xfrm>
              <a:off x="6323641" y="1089462"/>
              <a:ext cx="209494" cy="45719"/>
            </a:xfrm>
            <a:prstGeom prst="rect">
              <a:avLst/>
            </a:prstGeom>
            <a:solidFill>
              <a:srgbClr val="FBC6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702962F-BCBE-4121-A82A-5EAC26181E67}"/>
                </a:ext>
              </a:extLst>
            </p:cNvPr>
            <p:cNvSpPr/>
            <p:nvPr/>
          </p:nvSpPr>
          <p:spPr>
            <a:xfrm>
              <a:off x="6533136" y="1089462"/>
              <a:ext cx="209494" cy="45719"/>
            </a:xfrm>
            <a:prstGeom prst="rect">
              <a:avLst/>
            </a:prstGeom>
            <a:solidFill>
              <a:srgbClr val="9C9F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0C48179-7489-4BC4-82C2-82F4051CA460}"/>
                </a:ext>
              </a:extLst>
            </p:cNvPr>
            <p:cNvSpPr/>
            <p:nvPr/>
          </p:nvSpPr>
          <p:spPr>
            <a:xfrm>
              <a:off x="6692017" y="1089462"/>
              <a:ext cx="209494" cy="45719"/>
            </a:xfrm>
            <a:prstGeom prst="rect">
              <a:avLst/>
            </a:prstGeom>
            <a:solidFill>
              <a:srgbClr val="F893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77920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Kanit ExtraLight" panose="020B0604020202020204" charset="-34"/>
          <a:ea typeface="+mj-ea"/>
          <a:cs typeface="Kanit ExtraLight" panose="020B0604020202020204" charset="-34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Kanit ExtraLight" panose="020B0604020202020204" charset="-34"/>
          <a:ea typeface="+mn-ea"/>
          <a:cs typeface="Kanit ExtraLight" panose="020B0604020202020204" charset="-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Kanit ExtraLight" panose="020B0604020202020204" charset="-34"/>
          <a:ea typeface="+mn-ea"/>
          <a:cs typeface="Kanit ExtraLight" panose="020B0604020202020204" charset="-34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Kanit ExtraLight" panose="020B0604020202020204" charset="-34"/>
          <a:ea typeface="+mn-ea"/>
          <a:cs typeface="Kanit ExtraLight" panose="020B0604020202020204" charset="-34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anit ExtraLight" panose="020B0604020202020204" charset="-34"/>
          <a:ea typeface="+mn-ea"/>
          <a:cs typeface="Kanit ExtraLight" panose="020B0604020202020204" charset="-34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anit ExtraLight" panose="020B0604020202020204" charset="-34"/>
          <a:ea typeface="+mn-ea"/>
          <a:cs typeface="Kanit ExtraLight" panose="020B0604020202020204" charset="-34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B97830-EE11-46FB-84DA-E1771305FC73}"/>
              </a:ext>
            </a:extLst>
          </p:cNvPr>
          <p:cNvSpPr txBox="1"/>
          <p:nvPr/>
        </p:nvSpPr>
        <p:spPr>
          <a:xfrm>
            <a:off x="2707092" y="245802"/>
            <a:ext cx="67778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Kanit ExtraLight" panose="020B0604020202020204" charset="-34"/>
                <a:cs typeface="Kanit ExtraLight" panose="020B0604020202020204" charset="-34"/>
              </a:rPr>
              <a:t>Workshop - Decision Maker Canvas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C1B92F0-CF49-45E3-8C48-50800471C694}"/>
              </a:ext>
            </a:extLst>
          </p:cNvPr>
          <p:cNvSpPr/>
          <p:nvPr/>
        </p:nvSpPr>
        <p:spPr>
          <a:xfrm>
            <a:off x="463826" y="906956"/>
            <a:ext cx="3631096" cy="2411896"/>
          </a:xfrm>
          <a:prstGeom prst="roundRect">
            <a:avLst>
              <a:gd name="adj" fmla="val 854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EE2D0C8-1773-479F-A37D-C03C3CA96306}"/>
              </a:ext>
            </a:extLst>
          </p:cNvPr>
          <p:cNvSpPr/>
          <p:nvPr/>
        </p:nvSpPr>
        <p:spPr>
          <a:xfrm>
            <a:off x="4227443" y="906956"/>
            <a:ext cx="3869637" cy="2411896"/>
          </a:xfrm>
          <a:prstGeom prst="roundRect">
            <a:avLst>
              <a:gd name="adj" fmla="val 7929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0C62CE4-0F04-4307-803B-DC9FF4AF1A01}"/>
              </a:ext>
            </a:extLst>
          </p:cNvPr>
          <p:cNvSpPr/>
          <p:nvPr/>
        </p:nvSpPr>
        <p:spPr>
          <a:xfrm>
            <a:off x="8278298" y="906956"/>
            <a:ext cx="3631096" cy="2411896"/>
          </a:xfrm>
          <a:prstGeom prst="roundRect">
            <a:avLst>
              <a:gd name="adj" fmla="val 6706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2461BDE-6335-4D7A-A3C0-F15F0D8D3361}"/>
              </a:ext>
            </a:extLst>
          </p:cNvPr>
          <p:cNvSpPr/>
          <p:nvPr/>
        </p:nvSpPr>
        <p:spPr>
          <a:xfrm>
            <a:off x="8278297" y="3458355"/>
            <a:ext cx="3571331" cy="1461052"/>
          </a:xfrm>
          <a:prstGeom prst="roundRect">
            <a:avLst>
              <a:gd name="adj" fmla="val 1080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755EFA8-94FC-4FA1-B49D-D5E4E01C9DA2}"/>
              </a:ext>
            </a:extLst>
          </p:cNvPr>
          <p:cNvSpPr/>
          <p:nvPr/>
        </p:nvSpPr>
        <p:spPr>
          <a:xfrm>
            <a:off x="8278297" y="5007753"/>
            <a:ext cx="3571331" cy="1604444"/>
          </a:xfrm>
          <a:prstGeom prst="roundRect">
            <a:avLst>
              <a:gd name="adj" fmla="val 1181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EEC4A7F-EBE0-494B-B697-F9B638A8C3BD}"/>
              </a:ext>
            </a:extLst>
          </p:cNvPr>
          <p:cNvSpPr/>
          <p:nvPr/>
        </p:nvSpPr>
        <p:spPr>
          <a:xfrm>
            <a:off x="490070" y="3458354"/>
            <a:ext cx="7607010" cy="3153843"/>
          </a:xfrm>
          <a:prstGeom prst="roundRect">
            <a:avLst>
              <a:gd name="adj" fmla="val 591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02460C-549A-4142-968C-1E9FEA6052AA}"/>
              </a:ext>
            </a:extLst>
          </p:cNvPr>
          <p:cNvSpPr txBox="1"/>
          <p:nvPr/>
        </p:nvSpPr>
        <p:spPr>
          <a:xfrm>
            <a:off x="1042497" y="970948"/>
            <a:ext cx="247375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Kanit ExtraLight" panose="020B0604020202020204" charset="-34"/>
                <a:cs typeface="Kanit ExtraLight" panose="020B0604020202020204" charset="-34"/>
              </a:rPr>
              <a:t>Who’s in the Room ?</a:t>
            </a:r>
            <a:r>
              <a:rPr lang="th-TH" b="1" dirty="0">
                <a:latin typeface="Kanit ExtraLight" panose="020B0604020202020204" charset="-34"/>
                <a:cs typeface="Kanit ExtraLight" panose="020B0604020202020204" charset="-34"/>
              </a:rPr>
              <a:t> </a:t>
            </a:r>
          </a:p>
          <a:p>
            <a:pPr algn="ctr"/>
            <a:r>
              <a:rPr lang="th-TH" sz="1600" dirty="0">
                <a:latin typeface="Kanit ExtraLight" panose="020B0604020202020204" charset="-34"/>
                <a:cs typeface="Kanit ExtraLight" panose="020B0604020202020204" charset="-34"/>
              </a:rPr>
              <a:t>ใครที่เป็นผู้ฟังในห้อง</a:t>
            </a:r>
            <a:endParaRPr lang="en-US" sz="1600" dirty="0">
              <a:latin typeface="Kanit ExtraLight" panose="020B0604020202020204" charset="-34"/>
              <a:cs typeface="Kanit ExtraLight" panose="020B0604020202020204" charset="-3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0F9275-B1FB-4813-A9CB-13152C3C807E}"/>
              </a:ext>
            </a:extLst>
          </p:cNvPr>
          <p:cNvSpPr txBox="1"/>
          <p:nvPr/>
        </p:nvSpPr>
        <p:spPr>
          <a:xfrm>
            <a:off x="4293574" y="962465"/>
            <a:ext cx="380350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Kanit ExtraLight" panose="020B0604020202020204" charset="-34"/>
                <a:cs typeface="Kanit ExtraLight" panose="020B0604020202020204" charset="-34"/>
              </a:rPr>
              <a:t>Decision Maker </a:t>
            </a:r>
            <a:endParaRPr lang="th-TH" b="1" dirty="0">
              <a:latin typeface="Kanit ExtraLight" panose="020B0604020202020204" charset="-34"/>
              <a:cs typeface="Kanit ExtraLight" panose="020B0604020202020204" charset="-34"/>
            </a:endParaRPr>
          </a:p>
          <a:p>
            <a:pPr algn="ctr"/>
            <a:r>
              <a:rPr lang="th-TH" sz="1600" dirty="0">
                <a:latin typeface="Kanit ExtraLight" panose="020B0604020202020204" charset="-34"/>
                <a:cs typeface="Kanit ExtraLight" panose="020B0604020202020204" charset="-34"/>
              </a:rPr>
              <a:t>คนที่สำคัญที่สุดในห้อง</a:t>
            </a:r>
            <a:endParaRPr lang="en-US" sz="1600" dirty="0">
              <a:latin typeface="Kanit ExtraLight" panose="020B0604020202020204" charset="-34"/>
              <a:cs typeface="Kanit ExtraLight" panose="020B0604020202020204" charset="-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A2EAA8-1143-4434-A247-130F45048906}"/>
              </a:ext>
            </a:extLst>
          </p:cNvPr>
          <p:cNvSpPr txBox="1"/>
          <p:nvPr/>
        </p:nvSpPr>
        <p:spPr>
          <a:xfrm>
            <a:off x="8808879" y="962465"/>
            <a:ext cx="256993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Kanit ExtraLight" panose="020B0604020202020204" charset="-34"/>
                <a:cs typeface="Kanit ExtraLight" panose="020B0604020202020204" charset="-34"/>
              </a:rPr>
              <a:t>Call to Action</a:t>
            </a:r>
            <a:endParaRPr lang="th-TH" b="1" dirty="0">
              <a:latin typeface="Kanit ExtraLight" panose="020B0604020202020204" charset="-34"/>
              <a:cs typeface="Kanit ExtraLight" panose="020B0604020202020204" charset="-34"/>
            </a:endParaRPr>
          </a:p>
          <a:p>
            <a:pPr algn="ctr"/>
            <a:r>
              <a:rPr lang="th-TH" sz="1600" dirty="0">
                <a:latin typeface="Kanit ExtraLight" panose="020B0604020202020204" charset="-34"/>
                <a:cs typeface="Kanit ExtraLight" panose="020B0604020202020204" charset="-34"/>
              </a:rPr>
              <a:t>เราต้องการอะไรในการนำเสนอ</a:t>
            </a:r>
            <a:endParaRPr lang="en-US" sz="1600" dirty="0">
              <a:latin typeface="Kanit ExtraLight" panose="020B0604020202020204" charset="-34"/>
              <a:cs typeface="Kanit ExtraLight" panose="020B0604020202020204" charset="-3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E6C571-AF94-40A5-8C82-181D10629467}"/>
              </a:ext>
            </a:extLst>
          </p:cNvPr>
          <p:cNvSpPr txBox="1"/>
          <p:nvPr/>
        </p:nvSpPr>
        <p:spPr>
          <a:xfrm>
            <a:off x="8443919" y="3533641"/>
            <a:ext cx="3258012" cy="6155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Kanit ExtraLight" panose="020B0604020202020204" charset="-34"/>
                <a:cs typeface="Kanit ExtraLight" panose="020B0604020202020204" charset="-34"/>
              </a:rPr>
              <a:t>Why should the Care ?</a:t>
            </a:r>
            <a:endParaRPr lang="th-TH" b="1" dirty="0">
              <a:latin typeface="Kanit ExtraLight" panose="020B0604020202020204" charset="-34"/>
              <a:cs typeface="Kanit ExtraLight" panose="020B0604020202020204" charset="-34"/>
            </a:endParaRPr>
          </a:p>
          <a:p>
            <a:r>
              <a:rPr lang="th-TH" sz="1600" dirty="0">
                <a:latin typeface="Kanit ExtraLight" panose="020B0604020202020204" charset="-34"/>
                <a:cs typeface="Kanit ExtraLight" panose="020B0604020202020204" charset="-34"/>
              </a:rPr>
              <a:t>ทำไมคนฟังต้องสนใจเรื่องนี้</a:t>
            </a:r>
            <a:r>
              <a:rPr lang="en-US" sz="1600" dirty="0">
                <a:latin typeface="Kanit ExtraLight" panose="020B0604020202020204" charset="-34"/>
                <a:cs typeface="Kanit ExtraLight" panose="020B0604020202020204" charset="-34"/>
              </a:rPr>
              <a:t> </a:t>
            </a:r>
            <a:r>
              <a:rPr lang="th-TH" sz="1600" dirty="0">
                <a:latin typeface="Kanit ExtraLight" panose="020B0604020202020204" charset="-34"/>
                <a:cs typeface="Kanit ExtraLight" panose="020B0604020202020204" charset="-34"/>
              </a:rPr>
              <a:t>และได้อะไร</a:t>
            </a:r>
            <a:endParaRPr lang="en-US" sz="1600" dirty="0">
              <a:latin typeface="Kanit ExtraLight" panose="020B0604020202020204" charset="-34"/>
              <a:cs typeface="Kanit ExtraLight" panose="020B0604020202020204" charset="-3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6BFFD-12C0-4263-BD96-6FCD1D4799AB}"/>
              </a:ext>
            </a:extLst>
          </p:cNvPr>
          <p:cNvSpPr txBox="1"/>
          <p:nvPr/>
        </p:nvSpPr>
        <p:spPr>
          <a:xfrm>
            <a:off x="8278298" y="5070609"/>
            <a:ext cx="357132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Kanit ExtraLight" panose="020B0604020202020204" charset="-34"/>
                <a:cs typeface="Kanit ExtraLight" panose="020B0604020202020204" charset="-34"/>
              </a:rPr>
              <a:t>One Key Takeaway </a:t>
            </a:r>
            <a:endParaRPr lang="th-TH" b="1" dirty="0">
              <a:latin typeface="Kanit ExtraLight" panose="020B0604020202020204" charset="-34"/>
              <a:cs typeface="Kanit ExtraLight" panose="020B0604020202020204" charset="-34"/>
            </a:endParaRPr>
          </a:p>
          <a:p>
            <a:r>
              <a:rPr lang="th-TH" sz="1600" dirty="0">
                <a:latin typeface="Kanit ExtraLight" panose="020B0604020202020204" charset="-34"/>
                <a:cs typeface="Kanit ExtraLight" panose="020B0604020202020204" charset="-34"/>
              </a:rPr>
              <a:t>อยากให้ผู้ฟังจำอะไรได้เพียง </a:t>
            </a:r>
            <a:r>
              <a:rPr lang="en-US" sz="1600" dirty="0">
                <a:latin typeface="Kanit ExtraLight" panose="020B0604020202020204" charset="-34"/>
                <a:cs typeface="Kanit ExtraLight" panose="020B0604020202020204" charset="-34"/>
              </a:rPr>
              <a:t>1 </a:t>
            </a:r>
            <a:r>
              <a:rPr lang="th-TH" sz="1600" dirty="0">
                <a:latin typeface="Kanit ExtraLight" panose="020B0604020202020204" charset="-34"/>
                <a:cs typeface="Kanit ExtraLight" panose="020B0604020202020204" charset="-34"/>
              </a:rPr>
              <a:t>ประโยค</a:t>
            </a:r>
          </a:p>
          <a:p>
            <a:r>
              <a:rPr lang="en-US" sz="3600" b="1" dirty="0">
                <a:latin typeface="Kanit ExtraLight" panose="020B0604020202020204" charset="-34"/>
                <a:cs typeface="Kanit ExtraLight" panose="020B0604020202020204" charset="-34"/>
              </a:rPr>
              <a:t>“</a:t>
            </a:r>
          </a:p>
          <a:p>
            <a:r>
              <a:rPr lang="en-US" sz="3600" b="1" dirty="0">
                <a:latin typeface="Kanit ExtraLight" panose="020B0604020202020204" charset="-34"/>
                <a:cs typeface="Kanit ExtraLight" panose="020B0604020202020204" charset="-34"/>
              </a:rPr>
              <a:t>                  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43C8E2-4216-4BDE-98A1-446D0451CCB9}"/>
              </a:ext>
            </a:extLst>
          </p:cNvPr>
          <p:cNvSpPr txBox="1"/>
          <p:nvPr/>
        </p:nvSpPr>
        <p:spPr>
          <a:xfrm>
            <a:off x="2349842" y="3503788"/>
            <a:ext cx="403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Kanit ExtraLight" panose="020B0604020202020204" charset="-34"/>
                <a:cs typeface="Kanit ExtraLight" panose="020B0604020202020204" charset="-34"/>
              </a:rPr>
              <a:t>In Their Shoes </a:t>
            </a:r>
            <a:r>
              <a:rPr lang="en-US" dirty="0">
                <a:latin typeface="Kanit ExtraLight" panose="020B0604020202020204" charset="-34"/>
                <a:cs typeface="Kanit ExtraLight" panose="020B0604020202020204" charset="-34"/>
              </a:rPr>
              <a:t>- </a:t>
            </a:r>
            <a:r>
              <a:rPr lang="th-TH" dirty="0">
                <a:latin typeface="Kanit ExtraLight" panose="020B0604020202020204" charset="-34"/>
                <a:cs typeface="Kanit ExtraLight" panose="020B0604020202020204" charset="-34"/>
              </a:rPr>
              <a:t>ลองมองในมุมของผู้ฟัง</a:t>
            </a:r>
            <a:endParaRPr lang="en-US" dirty="0">
              <a:latin typeface="Kanit ExtraLight" panose="020B0604020202020204" charset="-34"/>
              <a:cs typeface="Kanit ExtraLight" panose="020B0604020202020204" charset="-34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C502351-F2F2-41D4-BE31-58A28D3BE943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4293574" y="3918554"/>
            <a:ext cx="1" cy="269364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274FA43-3D55-43F1-BD17-FC63989EDC52}"/>
              </a:ext>
            </a:extLst>
          </p:cNvPr>
          <p:cNvCxnSpPr>
            <a:cxnSpLocks/>
          </p:cNvCxnSpPr>
          <p:nvPr/>
        </p:nvCxnSpPr>
        <p:spPr>
          <a:xfrm>
            <a:off x="640892" y="5065809"/>
            <a:ext cx="745618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51B0D2F-EB0E-41AE-A0EE-743F99A797C6}"/>
              </a:ext>
            </a:extLst>
          </p:cNvPr>
          <p:cNvSpPr txBox="1"/>
          <p:nvPr/>
        </p:nvSpPr>
        <p:spPr>
          <a:xfrm>
            <a:off x="517160" y="4249549"/>
            <a:ext cx="17524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400" dirty="0">
                <a:latin typeface="Kanit ExtraLight" panose="020B0604020202020204" charset="-34"/>
                <a:cs typeface="Kanit ExtraLight" panose="020B0604020202020204" charset="-34"/>
              </a:rPr>
              <a:t>Sale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400" dirty="0">
                <a:latin typeface="Kanit ExtraLight" panose="020B0604020202020204" charset="-34"/>
                <a:cs typeface="Kanit ExtraLight" panose="020B0604020202020204" charset="-34"/>
              </a:rPr>
              <a:t>Profit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400" dirty="0">
                <a:latin typeface="Kanit ExtraLight" panose="020B0604020202020204" charset="-34"/>
                <a:cs typeface="Kanit ExtraLight" panose="020B0604020202020204" charset="-34"/>
              </a:rPr>
              <a:t>Cost Reduction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1D233A-4911-4257-9178-C177D16A77FB}"/>
              </a:ext>
            </a:extLst>
          </p:cNvPr>
          <p:cNvSpPr txBox="1"/>
          <p:nvPr/>
        </p:nvSpPr>
        <p:spPr>
          <a:xfrm>
            <a:off x="2591158" y="4249549"/>
            <a:ext cx="14991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400" dirty="0">
                <a:latin typeface="Kanit ExtraLight" panose="020B0604020202020204" charset="-34"/>
                <a:cs typeface="Kanit ExtraLight" panose="020B0604020202020204" charset="-34"/>
              </a:rPr>
              <a:t>Team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400" dirty="0">
                <a:latin typeface="Kanit ExtraLight" panose="020B0604020202020204" charset="-34"/>
                <a:cs typeface="Kanit ExtraLight" panose="020B0604020202020204" charset="-34"/>
              </a:rPr>
              <a:t>New Project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400" dirty="0">
                <a:latin typeface="Kanit ExtraLight" panose="020B0604020202020204" charset="-34"/>
                <a:cs typeface="Kanit ExtraLight" panose="020B0604020202020204" charset="-34"/>
              </a:rPr>
              <a:t>…………………………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E17797-BEBC-41BE-A68D-2E3E05C356CF}"/>
              </a:ext>
            </a:extLst>
          </p:cNvPr>
          <p:cNvSpPr txBox="1"/>
          <p:nvPr/>
        </p:nvSpPr>
        <p:spPr>
          <a:xfrm>
            <a:off x="682513" y="3891894"/>
            <a:ext cx="1230735" cy="340519"/>
          </a:xfrm>
          <a:prstGeom prst="round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Kanit ExtraLight" panose="020B0604020202020204" charset="-34"/>
                <a:cs typeface="Kanit ExtraLight" panose="020B0604020202020204" charset="-34"/>
              </a:rPr>
              <a:t>Organization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A1ACFB-2296-4A2E-9503-9EDBD84F6CC9}"/>
              </a:ext>
            </a:extLst>
          </p:cNvPr>
          <p:cNvSpPr txBox="1"/>
          <p:nvPr/>
        </p:nvSpPr>
        <p:spPr>
          <a:xfrm>
            <a:off x="4423360" y="4269089"/>
            <a:ext cx="15263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400" dirty="0">
                <a:latin typeface="Kanit ExtraLight" panose="020B0604020202020204" charset="-34"/>
                <a:cs typeface="Kanit ExtraLight" panose="020B0604020202020204" charset="-34"/>
              </a:rPr>
              <a:t>Personal KPI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400" dirty="0">
                <a:latin typeface="Kanit ExtraLight" panose="020B0604020202020204" charset="-34"/>
                <a:cs typeface="Kanit ExtraLight" panose="020B0604020202020204" charset="-34"/>
              </a:rPr>
              <a:t>Career Path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400" dirty="0">
                <a:latin typeface="Kanit ExtraLight" panose="020B0604020202020204" charset="-34"/>
                <a:cs typeface="Kanit ExtraLight" panose="020B0604020202020204" charset="-34"/>
              </a:rPr>
              <a:t>ROI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605CD2-DD17-424D-81F9-4DF374AC951E}"/>
              </a:ext>
            </a:extLst>
          </p:cNvPr>
          <p:cNvSpPr txBox="1"/>
          <p:nvPr/>
        </p:nvSpPr>
        <p:spPr>
          <a:xfrm>
            <a:off x="4450950" y="3891894"/>
            <a:ext cx="1603289" cy="340519"/>
          </a:xfrm>
          <a:prstGeom prst="round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Kanit ExtraLight" panose="020B0604020202020204" charset="-34"/>
                <a:cs typeface="Kanit ExtraLight" panose="020B0604020202020204" charset="-34"/>
              </a:rPr>
              <a:t>Professional Role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A5C673-0284-49D3-AAA6-DFE3C1E0106E}"/>
              </a:ext>
            </a:extLst>
          </p:cNvPr>
          <p:cNvSpPr txBox="1"/>
          <p:nvPr/>
        </p:nvSpPr>
        <p:spPr>
          <a:xfrm>
            <a:off x="6282065" y="4253319"/>
            <a:ext cx="15504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400" dirty="0">
                <a:latin typeface="Kanit ExtraLight" panose="020B0604020202020204" charset="-34"/>
                <a:cs typeface="Kanit ExtraLight" panose="020B0604020202020204" charset="-34"/>
              </a:rPr>
              <a:t>Convenience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400" dirty="0">
                <a:latin typeface="Kanit ExtraLight" panose="020B0604020202020204" charset="-34"/>
                <a:cs typeface="Kanit ExtraLight" panose="020B0604020202020204" charset="-34"/>
              </a:rPr>
              <a:t>Competition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400" dirty="0">
                <a:latin typeface="Kanit ExtraLight" panose="020B0604020202020204" charset="-34"/>
                <a:cs typeface="Kanit ExtraLight" panose="020B0604020202020204" charset="-34"/>
              </a:rPr>
              <a:t>…………………………..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8AD30A-6527-4863-85C6-6D71F922AB14}"/>
              </a:ext>
            </a:extLst>
          </p:cNvPr>
          <p:cNvSpPr txBox="1"/>
          <p:nvPr/>
        </p:nvSpPr>
        <p:spPr>
          <a:xfrm>
            <a:off x="640892" y="5630442"/>
            <a:ext cx="14622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400" dirty="0">
                <a:latin typeface="Kanit ExtraLight" panose="020B0604020202020204" charset="-34"/>
                <a:cs typeface="Kanit ExtraLight" panose="020B0604020202020204" charset="-34"/>
              </a:rPr>
              <a:t>Animal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400" dirty="0">
                <a:latin typeface="Kanit ExtraLight" panose="020B0604020202020204" charset="-34"/>
                <a:cs typeface="Kanit ExtraLight" panose="020B0604020202020204" charset="-34"/>
              </a:rPr>
              <a:t>Technology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400" dirty="0">
                <a:latin typeface="Kanit ExtraLight" panose="020B0604020202020204" charset="-34"/>
                <a:cs typeface="Kanit ExtraLight" panose="020B0604020202020204" charset="-34"/>
              </a:rPr>
              <a:t>Sport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1400" dirty="0">
              <a:latin typeface="Kanit ExtraLight" panose="020B0604020202020204" charset="-34"/>
              <a:cs typeface="Kanit ExtraLight" panose="020B0604020202020204" charset="-34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D839DA-5FB7-4270-BE41-9BB2221113EE}"/>
              </a:ext>
            </a:extLst>
          </p:cNvPr>
          <p:cNvSpPr txBox="1"/>
          <p:nvPr/>
        </p:nvSpPr>
        <p:spPr>
          <a:xfrm>
            <a:off x="2609592" y="5630442"/>
            <a:ext cx="154882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400" dirty="0">
                <a:latin typeface="Kanit ExtraLight" panose="020B0604020202020204" charset="-34"/>
                <a:cs typeface="Kanit ExtraLight" panose="020B0604020202020204" charset="-34"/>
              </a:rPr>
              <a:t>Environment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400" dirty="0">
                <a:latin typeface="Kanit ExtraLight" panose="020B0604020202020204" charset="-34"/>
                <a:cs typeface="Kanit ExtraLight" panose="020B0604020202020204" charset="-34"/>
              </a:rPr>
              <a:t>Health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400" dirty="0">
                <a:latin typeface="Kanit ExtraLight" panose="020B0604020202020204" charset="-34"/>
                <a:cs typeface="Kanit ExtraLight" panose="020B0604020202020204" charset="-34"/>
              </a:rPr>
              <a:t>…………………………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FEFCE8-75DB-40C5-98DA-FBB3A55BE67E}"/>
              </a:ext>
            </a:extLst>
          </p:cNvPr>
          <p:cNvSpPr txBox="1"/>
          <p:nvPr/>
        </p:nvSpPr>
        <p:spPr>
          <a:xfrm>
            <a:off x="672433" y="5198423"/>
            <a:ext cx="1908542" cy="340519"/>
          </a:xfrm>
          <a:prstGeom prst="round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Kanit ExtraLight" panose="020B0604020202020204" charset="-34"/>
                <a:cs typeface="Kanit ExtraLight" panose="020B0604020202020204" charset="-34"/>
              </a:rPr>
              <a:t>Professional Emotion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A75D4BD-7526-4075-8A29-6CA4CD4BAB34}"/>
              </a:ext>
            </a:extLst>
          </p:cNvPr>
          <p:cNvSpPr txBox="1"/>
          <p:nvPr/>
        </p:nvSpPr>
        <p:spPr>
          <a:xfrm>
            <a:off x="4470017" y="5198423"/>
            <a:ext cx="657418" cy="340519"/>
          </a:xfrm>
          <a:prstGeom prst="round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Kanit ExtraLight" panose="020B0604020202020204" charset="-34"/>
                <a:cs typeface="Kanit ExtraLight" panose="020B0604020202020204" charset="-34"/>
              </a:rPr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292335926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3622</TotalTime>
  <Words>141</Words>
  <Application>Microsoft Office PowerPoint</Application>
  <PresentationFormat>Widescreen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Kanit ExtraLight</vt:lpstr>
      <vt:lpstr>Arial</vt:lpstr>
      <vt:lpstr>Calibri</vt:lpstr>
      <vt:lpstr>Courier New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Methawuth Wadphet</cp:lastModifiedBy>
  <cp:revision>40</cp:revision>
  <dcterms:created xsi:type="dcterms:W3CDTF">2019-05-07T10:05:55Z</dcterms:created>
  <dcterms:modified xsi:type="dcterms:W3CDTF">2023-05-14T10:06:58Z</dcterms:modified>
</cp:coreProperties>
</file>