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72" r:id="rId2"/>
  </p:sldMasterIdLst>
  <p:notesMasterIdLst>
    <p:notesMasterId r:id="rId5"/>
  </p:notesMasterIdLst>
  <p:sldIdLst>
    <p:sldId id="302" r:id="rId3"/>
    <p:sldId id="303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Figtree" panose="020B0604020202020204" charset="0"/>
      <p:regular r:id="rId10"/>
      <p:bold r:id="rId11"/>
    </p:embeddedFont>
    <p:embeddedFont>
      <p:font typeface="Figtree ExtraBold" panose="020B0604020202020204" charset="0"/>
      <p:bold r:id="rId12"/>
    </p:embeddedFont>
    <p:embeddedFont>
      <p:font typeface="Tw Cen MT" panose="020B0602020104020603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D09C"/>
    <a:srgbClr val="262626"/>
    <a:srgbClr val="0176A4"/>
    <a:srgbClr val="7CCA62"/>
    <a:srgbClr val="84BAE2"/>
    <a:srgbClr val="F2F2F2"/>
    <a:srgbClr val="EEEEEE"/>
    <a:srgbClr val="E8E8E8"/>
    <a:srgbClr val="FBFBF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85484" autoAdjust="0"/>
  </p:normalViewPr>
  <p:slideViewPr>
    <p:cSldViewPr snapToGrid="0">
      <p:cViewPr varScale="1">
        <p:scale>
          <a:sx n="78" d="100"/>
          <a:sy n="78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49950787401576"/>
          <c:y val="8.7242321739726791E-2"/>
          <c:w val="0.55681360728346463"/>
          <c:h val="0.9127576782602732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C7-4462-BF0B-66C8A725F23B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C7-4462-BF0B-66C8A725F23B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C7-4462-BF0B-66C8A725F23B}"/>
              </c:ext>
            </c:extLst>
          </c:dPt>
          <c:dPt>
            <c:idx val="3"/>
            <c:bubble3D val="0"/>
            <c:explosion val="25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2C7-4462-BF0B-66C8A725F23B}"/>
              </c:ext>
            </c:extLst>
          </c:dPt>
          <c:dPt>
            <c:idx val="4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2C7-4462-BF0B-66C8A725F23B}"/>
              </c:ext>
            </c:extLst>
          </c:dPt>
          <c:dLbls>
            <c:dLbl>
              <c:idx val="0"/>
              <c:layout>
                <c:manualLayout>
                  <c:x val="-0.1449122785433071"/>
                  <c:y val="0.1511769437796486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2C7-4462-BF0B-66C8A725F23B}"/>
                </c:ext>
              </c:extLst>
            </c:dLbl>
            <c:dLbl>
              <c:idx val="1"/>
              <c:layout>
                <c:manualLayout>
                  <c:x val="-0.13117402805118111"/>
                  <c:y val="-0.1585332983963813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2C7-4462-BF0B-66C8A725F23B}"/>
                </c:ext>
              </c:extLst>
            </c:dLbl>
            <c:dLbl>
              <c:idx val="2"/>
              <c:layout>
                <c:manualLayout>
                  <c:x val="9.1752153051181104E-2"/>
                  <c:y val="-0.1304557458674443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2C7-4462-BF0B-66C8A725F23B}"/>
                </c:ext>
              </c:extLst>
            </c:dLbl>
            <c:dLbl>
              <c:idx val="3"/>
              <c:layout>
                <c:manualLayout>
                  <c:x val="0.15173363681102361"/>
                  <c:y val="3.7526163628756944E-2"/>
                </c:manualLayout>
              </c:layout>
              <c:tx>
                <c:rich>
                  <a:bodyPr/>
                  <a:lstStyle/>
                  <a:p>
                    <a:fld id="{241C63D3-B3A9-4EC4-90F3-4AD1BA3F18C0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2615B496-C2E0-433F-BD91-8837DEF28EC3}" type="PERCENTAGE">
                      <a:rPr lang="en-US" sz="3200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C7-4462-BF0B-66C8A725F23B}"/>
                </c:ext>
              </c:extLst>
            </c:dLbl>
            <c:dLbl>
              <c:idx val="4"/>
              <c:layout>
                <c:manualLayout>
                  <c:x val="9.8082554133858274E-2"/>
                  <c:y val="0.1875276332320453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2C7-4462-BF0B-66C8A725F2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Figtree ExtraBold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Housing</c:v>
                </c:pt>
                <c:pt idx="1">
                  <c:v>Transport</c:v>
                </c:pt>
                <c:pt idx="2">
                  <c:v>Food</c:v>
                </c:pt>
                <c:pt idx="3">
                  <c:v>Utilities</c:v>
                </c:pt>
                <c:pt idx="4">
                  <c:v>Clothing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344</c:v>
                </c:pt>
                <c:pt idx="1">
                  <c:v>255</c:v>
                </c:pt>
                <c:pt idx="2">
                  <c:v>214</c:v>
                </c:pt>
                <c:pt idx="3">
                  <c:v>158</c:v>
                </c:pt>
                <c:pt idx="4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C4-4CC0-AB0E-5F8ECC8411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A02C2-D677-4061-9754-0F8E88A92ECA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0DC24-B7A6-4E32-8DF9-4FCA78EC5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170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0DC24-B7A6-4E32-8DF9-4FCA78EC57D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5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6451-FB03-432A-98ED-42E7240C7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2D11C-843D-49C6-822A-83B265132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7F133-6876-4D9D-A4E4-E4FFAA34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72F0C-EB3B-411F-AC96-36A2A9BA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5DB2-6783-4B3C-88B6-4BA9E73E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7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D446-0449-48A2-9E63-A0F93D49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50A52-BA76-4811-9742-6A21286A3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5785E-DCD6-4CDC-AF6F-CAB9007A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3D9E5-5F57-4BA1-953B-8A7FE188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68DD-6738-47C7-9675-84390F0E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6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04B90-FA59-4048-AD18-9195EA342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7CF7C-D290-4903-984A-5147C44F7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5B68-BEE4-4CEF-8561-27ECF12F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2E22-5181-4171-8662-C285B334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EC698-C088-48A1-85CF-187C49A3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69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D19C-6743-4D37-F973-C3F734A7F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08568-0405-43B1-07E0-27043F0B7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B1D2F-AA1E-1E55-79F4-C34AD060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6D349-7E42-C0E4-8D3A-21CF2826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13F63-C095-A36A-6B0A-D8CC4E81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63F8-981D-2133-2BA4-6EEBE433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BF33-D6D6-F4E4-CC66-CF4E9FC7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1E09A-940A-4514-5EE2-CE9C9DD1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60C23-13A3-DB76-1C68-82AE2E72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2D07C-7FB2-B779-98D2-3040A36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80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3459-4D9A-93B8-8660-15C5B18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583C5-6DA5-33D7-DE63-F0721E6E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1CA7-0136-F8D6-EFBB-8B64C46B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880B-AD88-478F-9A9C-C860F477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824A9-71F4-4BD4-094D-502D7566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07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2CCF-E448-3134-B0AF-B876F3A5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27E62-A167-D861-06D2-0901C5B68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CE363-E72F-0B0F-A71D-D954C74E2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A679B-7409-E4B2-BED0-CD9A1587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D3BA-42DE-56E4-22D2-413E9E5E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8FF37-57AA-AE2A-10FB-613AE0AF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28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D7CB-CA61-37C2-D179-F60A07C8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AC05-DF02-C2F5-884D-924B43750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9B5E7-69E2-30DB-AA14-33B61B918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F6C42-CEA4-113C-5819-B54E975E9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DB901-642C-D3E0-8199-D5B6F94ED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8771D-91F1-B5D4-6809-6251E83F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E67DA-DAF7-C51F-E034-CCFC1F4F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62315-F59A-7A01-E023-496663A1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6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6B3A-5F66-633C-7CCA-8B44FA8F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0F1BD-A430-B698-8494-03E06A23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2015E-D8B7-2347-0760-B5926B13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3E30A-3300-6EFD-0223-FA27CA59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88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FEF60-28D9-E5F8-E8FE-958F2BF2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61B2E-C73A-7D43-C14F-74DC19AE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4B71C-AF22-CF84-3C8F-4ECA7996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65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7C5A-6AD3-AE19-0BDD-43353FC6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8F4E-2474-9DA8-C593-23313B0E9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6B355-B555-5F29-D25B-BC4CCF034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33F7-00DA-9D0F-AF55-A8391E0A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F1488-761B-7C0D-5DC9-B1DA106F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F401D-7B14-AA39-E847-F5EBCF52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0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6A1D-1243-4DD5-B20E-E9B038A0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B345-DD76-42CC-AFC3-A51765707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B504-8F05-4745-92EA-095E44C5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15304-F7F7-4D51-9F61-A6CAB418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DEE10-5F16-48C8-82C5-921FBFD7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761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A275-E69C-F2E2-3349-1BBE7560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BDA3E-EB9E-8D8F-5654-349B33EA7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F750A-D7E2-501B-80D5-A423313C0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02602-41D4-6F8B-FC84-815FFEAC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D80DF-C6FD-27F4-3150-CD38B814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06FF0-3433-37FF-C47C-3DCA5FEB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11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4A47-3B49-1C5A-67B6-0F5BCCB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5949C-7D97-FACA-9B6E-9BC6C084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5D1D3-EE60-DDFD-0557-60737BBA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8944E-4E18-7A66-21A7-69B18377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C4115-BE9E-5BEA-9CE8-C3158FDE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2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8FEE9-BA45-1F9A-C3C2-67E1DBB08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CCDF6-A47A-9E8A-A5C9-9199B6DF9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54ECF-E10A-E4AB-11B3-BC4FB77C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1E43-5A87-4FB4-9648-032F7C72E3A1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70CE0-96B7-DD1A-E4BC-38320B24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402F-CF8F-FBFF-C208-645BEEFE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AA60-D7C1-41FF-BF05-68110826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5AC9C-AB31-4188-B405-43068EEBE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93402-E4BE-4D69-A1EE-A7704101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70A4-004E-4B48-999B-B4166F7E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A3F59-2A1E-45B1-9002-C342C6C3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40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E64D-B7ED-4039-AA76-C33A2D80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E890-DA98-4C93-A592-8FF074FCA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12466-BD01-4C95-9487-EFD14C8A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506F8-6FAD-441E-AA09-B809F408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25A13-1095-4912-8741-D4165D5E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C4701-0D60-44CD-B8D3-3C3BB518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26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8E71-3218-4348-A198-17A1C8C1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DA494-455C-4313-AB15-1FACC8DDC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8C1D-073A-4183-9F80-A31129DAC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DB5FB-4F98-45EF-AA5B-62D86E084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F5FC3-A9D9-4E5F-85D3-FEE6EB95F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C4B12-8FAA-4382-8D7F-4D5140AE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4EE8E-DC44-436B-96D6-BB7DB1E2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F0B20-1F79-4803-B784-F33ADF17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8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DCFA-06BC-44F6-81DA-9A653F91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02CB6-D05B-4159-8BB5-3E2D08C1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7D8AF-7F9F-47B1-8C9A-08A63AEA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072BD-C19C-4B20-B916-A6352017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81E38-69FA-4523-8530-B5A64AF6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6D78C-91C9-4A73-8FC8-8E30E3B6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696C9-C1DE-4B9F-A874-445FE369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39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2BD4-45EE-4B26-B417-BACBF394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D6E07-2429-4827-945B-B8965E25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6D993-132F-46D9-BF19-41AD4541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3953F-0274-44E0-B89B-F3BB5FAF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24EF7-7504-45FF-B8C3-A1873780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EDB41-7722-4A63-A628-13FE218D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73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3CA6-6A1F-4DB0-B729-5F80C931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FB036-A99B-4A21-AB43-F8E6D4295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56F8E-BEE1-4F0C-9182-728DB7089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9E76B-8622-4808-BBC2-B995FEB4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6509-11C1-4618-9951-8186BD3734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092DB-4AAC-4334-9E54-9EF055C4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39E40-9060-4F40-836D-37AE6948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02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D5999FC8-F018-4A71-A63B-DB7E4BE64CF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1759CF-05D4-4CBB-A6AA-67ED5643A509}"/>
              </a:ext>
            </a:extLst>
          </p:cNvPr>
          <p:cNvSpPr/>
          <p:nvPr userDrawn="1"/>
        </p:nvSpPr>
        <p:spPr>
          <a:xfrm>
            <a:off x="0" y="-15626"/>
            <a:ext cx="12192000" cy="687362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8A900-BC18-42DF-A6E0-70693282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9C87-9DC3-4DBE-A5F3-A294A070F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9944-5EEC-4723-8771-3DBB5A402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6509-11C1-4618-9951-8186BD3734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15ADA-E773-45D8-9970-BE20131CC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01887-64C3-4565-82EF-B5316BEB6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DCCBD-F9C6-4895-8C04-AA15571AD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51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Figtree Extra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ACF4BD7-5E0B-40A7-835D-0D7B3785DF55}"/>
              </a:ext>
            </a:extLst>
          </p:cNvPr>
          <p:cNvSpPr/>
          <p:nvPr/>
        </p:nvSpPr>
        <p:spPr>
          <a:xfrm>
            <a:off x="0" y="-1"/>
            <a:ext cx="12191999" cy="6858001"/>
          </a:xfrm>
          <a:prstGeom prst="rect">
            <a:avLst/>
          </a:prstGeom>
          <a:blipFill dpi="0" rotWithShape="1">
            <a:blip r:embed="rId1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548C1-104F-27D9-DA4D-5108860952CD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94ADB-3A74-5252-6C6D-C765179A4CB0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44BB8-BEF4-876A-66D3-FC6CE58F085E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1E43-5A87-4FB4-9648-032F7C72E3A1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99700-3B7D-E271-05A2-9B3186BFCFEC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9A864-4CE1-4605-E832-D4E3CF417927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A7A4B-344A-43C8-974E-B75B92B4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0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Figtree Extra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DC4EE0-FDC1-49DE-A3C0-24EFC568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Powerful pie charts</a:t>
            </a:r>
            <a:endParaRPr lang="en-GB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E5F0B8-B02B-47D5-A8D3-EF264DD53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858236"/>
              </p:ext>
            </p:extLst>
          </p:nvPr>
        </p:nvGraphicFramePr>
        <p:xfrm>
          <a:off x="2032000" y="1450848"/>
          <a:ext cx="8128000" cy="4797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3D2A8-D140-4711-A3D9-EB05FE009053}"/>
              </a:ext>
            </a:extLst>
          </p:cNvPr>
          <p:cNvSpPr txBox="1"/>
          <p:nvPr/>
        </p:nvSpPr>
        <p:spPr>
          <a:xfrm>
            <a:off x="426720" y="2776411"/>
            <a:ext cx="2889504" cy="1652359"/>
          </a:xfrm>
          <a:prstGeom prst="roundRect">
            <a:avLst>
              <a:gd name="adj" fmla="val 5136"/>
            </a:avLst>
          </a:prstGeom>
          <a:solidFill>
            <a:schemeClr val="bg1"/>
          </a:solidFill>
        </p:spPr>
        <p:txBody>
          <a:bodyPr wrap="square" lIns="252000" tIns="216000" rIns="252000" bIns="216000" rtlCol="0" anchor="ctr">
            <a:spAutoFit/>
          </a:bodyPr>
          <a:lstStyle/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igtree" pitchFamily="2" charset="0"/>
              </a:rPr>
              <a:t>Utilities is the </a:t>
            </a:r>
            <a:b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igtree ExtraBold" pitchFamily="2" charset="0"/>
              </a:rPr>
            </a:br>
            <a:r>
              <a:rPr lang="en-GB" sz="3600" dirty="0">
                <a:solidFill>
                  <a:srgbClr val="7CCA62"/>
                </a:solidFill>
                <a:latin typeface="Figtree ExtraBold" pitchFamily="2" charset="0"/>
              </a:rPr>
              <a:t>5</a:t>
            </a:r>
            <a:r>
              <a:rPr lang="en-GB" sz="3600" baseline="30000" dirty="0">
                <a:solidFill>
                  <a:srgbClr val="7CCA62"/>
                </a:solidFill>
                <a:latin typeface="Figtree ExtraBold" pitchFamily="2" charset="0"/>
              </a:rPr>
              <a:t>th</a:t>
            </a:r>
            <a:r>
              <a:rPr lang="en-GB" sz="3600" dirty="0">
                <a:solidFill>
                  <a:srgbClr val="7CCA62"/>
                </a:solidFill>
                <a:latin typeface="Figtree ExtraBold" pitchFamily="2" charset="0"/>
              </a:rPr>
              <a:t> biggest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igtree" pitchFamily="2" charset="0"/>
              </a:rPr>
              <a:t>cost on average</a:t>
            </a:r>
          </a:p>
        </p:txBody>
      </p:sp>
    </p:spTree>
    <p:extLst>
      <p:ext uri="{BB962C8B-B14F-4D97-AF65-F5344CB8AC3E}">
        <p14:creationId xmlns:p14="http://schemas.microsoft.com/office/powerpoint/2010/main" val="124536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A11D22-EE3C-A295-09DC-77327CFFF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80729"/>
              </p:ext>
            </p:extLst>
          </p:nvPr>
        </p:nvGraphicFramePr>
        <p:xfrm>
          <a:off x="8872062" y="243068"/>
          <a:ext cx="3061438" cy="139177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88083">
                  <a:extLst>
                    <a:ext uri="{9D8B030D-6E8A-4147-A177-3AD203B41FA5}">
                      <a16:colId xmlns:a16="http://schemas.microsoft.com/office/drawing/2014/main" val="3433966730"/>
                    </a:ext>
                  </a:extLst>
                </a:gridCol>
                <a:gridCol w="1373355">
                  <a:extLst>
                    <a:ext uri="{9D8B030D-6E8A-4147-A177-3AD203B41FA5}">
                      <a16:colId xmlns:a16="http://schemas.microsoft.com/office/drawing/2014/main" val="22055709"/>
                    </a:ext>
                  </a:extLst>
                </a:gridCol>
              </a:tblGrid>
              <a:tr h="24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w Cen MT" panose="020B0602020104020603" pitchFamily="34" charset="0"/>
                        </a:rPr>
                        <a:t>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3125" marR="13125" marT="13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Tw Cen MT" panose="020B0602020104020603" pitchFamily="34" charset="0"/>
                        </a:rPr>
                        <a:t>Series 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3125" marR="13125" marT="13125" marB="0" anchor="b"/>
                </a:tc>
                <a:extLst>
                  <a:ext uri="{0D108BD9-81ED-4DB2-BD59-A6C34878D82A}">
                    <a16:rowId xmlns:a16="http://schemas.microsoft.com/office/drawing/2014/main" val="128219718"/>
                  </a:ext>
                </a:extLst>
              </a:tr>
              <a:tr h="24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w Cen MT" panose="020B0602020104020603" pitchFamily="34" charset="0"/>
                        </a:rPr>
                        <a:t>Housing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3125" marR="13125" marT="13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w Cen MT" panose="020B0602020104020603" pitchFamily="34" charset="0"/>
                        </a:rPr>
                        <a:t>344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3125" marR="13125" marT="13125" marB="0" anchor="b"/>
                </a:tc>
                <a:extLst>
                  <a:ext uri="{0D108BD9-81ED-4DB2-BD59-A6C34878D82A}">
                    <a16:rowId xmlns:a16="http://schemas.microsoft.com/office/drawing/2014/main" val="2639068110"/>
                  </a:ext>
                </a:extLst>
              </a:tr>
              <a:tr h="24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w Cen MT" panose="020B0602020104020603" pitchFamily="34" charset="0"/>
                        </a:rPr>
                        <a:t>Transport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3125" marR="13125" marT="13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w Cen MT" panose="020B0602020104020603" pitchFamily="34" charset="0"/>
                        </a:rPr>
                        <a:t>255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3125" marR="13125" marT="13125" marB="0" anchor="b"/>
                </a:tc>
                <a:extLst>
                  <a:ext uri="{0D108BD9-81ED-4DB2-BD59-A6C34878D82A}">
                    <a16:rowId xmlns:a16="http://schemas.microsoft.com/office/drawing/2014/main" val="1670127163"/>
                  </a:ext>
                </a:extLst>
              </a:tr>
              <a:tr h="123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w Cen MT" panose="020B0602020104020603" pitchFamily="34" charset="0"/>
                        </a:rPr>
                        <a:t>Food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3125" marR="13125" marT="13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w Cen MT" panose="020B0602020104020603" pitchFamily="34" charset="0"/>
                        </a:rPr>
                        <a:t>214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3125" marR="13125" marT="13125" marB="0" anchor="b"/>
                </a:tc>
                <a:extLst>
                  <a:ext uri="{0D108BD9-81ED-4DB2-BD59-A6C34878D82A}">
                    <a16:rowId xmlns:a16="http://schemas.microsoft.com/office/drawing/2014/main" val="2070496807"/>
                  </a:ext>
                </a:extLst>
              </a:tr>
              <a:tr h="123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w Cen MT" panose="020B0602020104020603" pitchFamily="34" charset="0"/>
                        </a:rPr>
                        <a:t>Utilities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3125" marR="13125" marT="13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w Cen MT" panose="020B0602020104020603" pitchFamily="34" charset="0"/>
                        </a:rPr>
                        <a:t>158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3125" marR="13125" marT="13125" marB="0" anchor="b"/>
                </a:tc>
                <a:extLst>
                  <a:ext uri="{0D108BD9-81ED-4DB2-BD59-A6C34878D82A}">
                    <a16:rowId xmlns:a16="http://schemas.microsoft.com/office/drawing/2014/main" val="3205075691"/>
                  </a:ext>
                </a:extLst>
              </a:tr>
              <a:tr h="24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w Cen MT" panose="020B0602020104020603" pitchFamily="34" charset="0"/>
                        </a:rPr>
                        <a:t>Clothing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3125" marR="13125" marT="13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Tw Cen MT" panose="020B0602020104020603" pitchFamily="34" charset="0"/>
                        </a:rPr>
                        <a:t>180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3125" marR="13125" marT="13125" marB="0" anchor="b"/>
                </a:tc>
                <a:extLst>
                  <a:ext uri="{0D108BD9-81ED-4DB2-BD59-A6C34878D82A}">
                    <a16:rowId xmlns:a16="http://schemas.microsoft.com/office/drawing/2014/main" val="3864927083"/>
                  </a:ext>
                </a:extLst>
              </a:tr>
            </a:tbl>
          </a:graphicData>
        </a:graphic>
      </p:graphicFrame>
      <p:sp>
        <p:nvSpPr>
          <p:cNvPr id="11" name="Title 3">
            <a:extLst>
              <a:ext uri="{FF2B5EF4-FFF2-40B4-BE49-F238E27FC236}">
                <a16:creationId xmlns:a16="http://schemas.microsoft.com/office/drawing/2014/main" id="{8834605C-D3D3-684E-DDF1-C33155C0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Exercise</a:t>
            </a:r>
            <a:r>
              <a:rPr lang="en-US" dirty="0"/>
              <a:t> pie charts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3609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igtree">
      <a:majorFont>
        <a:latin typeface="Figtree ExtraBold"/>
        <a:ea typeface=""/>
        <a:cs typeface=""/>
      </a:majorFont>
      <a:minorFont>
        <a:latin typeface="Figtre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igtree">
      <a:majorFont>
        <a:latin typeface="Figtree ExtraBold"/>
        <a:ea typeface=""/>
        <a:cs typeface=""/>
      </a:majorFont>
      <a:minorFont>
        <a:latin typeface="Figtre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44</Words>
  <Application>Microsoft Office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Figtree</vt:lpstr>
      <vt:lpstr>Calibri</vt:lpstr>
      <vt:lpstr>Arial</vt:lpstr>
      <vt:lpstr>Tw Cen MT</vt:lpstr>
      <vt:lpstr>Figtree ExtraBold</vt:lpstr>
      <vt:lpstr>Custom Design</vt:lpstr>
      <vt:lpstr>1_Office Theme</vt:lpstr>
      <vt:lpstr>Powerful pie charts</vt:lpstr>
      <vt:lpstr>Exercise pie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Lomer</dc:creator>
  <cp:lastModifiedBy>Warongkorn</cp:lastModifiedBy>
  <cp:revision>44</cp:revision>
  <dcterms:created xsi:type="dcterms:W3CDTF">2022-09-26T13:21:39Z</dcterms:created>
  <dcterms:modified xsi:type="dcterms:W3CDTF">2023-06-06T15:10:30Z</dcterms:modified>
</cp:coreProperties>
</file>