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2" r:id="rId2"/>
  </p:sldMasterIdLst>
  <p:notesMasterIdLst>
    <p:notesMasterId r:id="rId4"/>
  </p:notesMasterIdLst>
  <p:sldIdLst>
    <p:sldId id="305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igtree" panose="020B0604020202020204" charset="0"/>
      <p:regular r:id="rId9"/>
      <p:bold r:id="rId10"/>
    </p:embeddedFont>
    <p:embeddedFont>
      <p:font typeface="Figtree ExtraBold" panose="020B060402020202020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E5B62"/>
    <a:srgbClr val="F08A41"/>
    <a:srgbClr val="84A557"/>
    <a:srgbClr val="D5E097"/>
    <a:srgbClr val="4E241F"/>
    <a:srgbClr val="EFDD64"/>
    <a:srgbClr val="7F211E"/>
    <a:srgbClr val="EEEE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2339" autoAdjust="0"/>
  </p:normalViewPr>
  <p:slideViewPr>
    <p:cSldViewPr snapToGrid="0">
      <p:cViewPr varScale="1">
        <p:scale>
          <a:sx n="80" d="100"/>
          <a:sy n="80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6802284082798E-2"/>
          <c:y val="7.4574684842191041E-2"/>
          <c:w val="0.9754639543183441"/>
          <c:h val="0.7450461179831653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Protein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20450606585788561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AD7-451E-B432-D4E84CB10A27}"/>
                </c:ext>
              </c:extLst>
            </c:dLbl>
            <c:dLbl>
              <c:idx val="1"/>
              <c:layout>
                <c:manualLayout>
                  <c:x val="0.21296833563048986"/>
                  <c:y val="-8.161656782436857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AD7-451E-B432-D4E84CB10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igtree ExtraBold" pitchFamily="2" charset="0"/>
                    <a:ea typeface="+mj-ea"/>
                    <a:cs typeface="+mj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0DA-451B-ADF3-F40521ABF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Carbs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6E7-4D6C-A6B2-50B2FD4340CA}"/>
              </c:ext>
            </c:extLst>
          </c:dPt>
          <c:dLbls>
            <c:dLbl>
              <c:idx val="0"/>
              <c:layout>
                <c:manualLayout>
                  <c:x val="-0.21259387637203928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E7-4D6C-A6B2-50B2FD4340CA}"/>
                </c:ext>
              </c:extLst>
            </c:dLbl>
            <c:dLbl>
              <c:idx val="1"/>
              <c:layout>
                <c:manualLayout>
                  <c:x val="0.21952628538417099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AD7-451E-B432-D4E84CB10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igtree ExtraBold" pitchFamily="2" charset="0"/>
                    <a:ea typeface="+mj-ea"/>
                    <a:cs typeface="+mj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27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99-45EB-95E4-835D7604AE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6E7-4D6C-A6B2-50B2FD4340CA}"/>
              </c:ext>
            </c:extLst>
          </c:dPt>
          <c:dLbls>
            <c:dLbl>
              <c:idx val="0"/>
              <c:layout>
                <c:manualLayout>
                  <c:x val="-0.2160600808781051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E7-4D6C-A6B2-50B2FD4340CA}"/>
                </c:ext>
              </c:extLst>
            </c:dLbl>
            <c:dLbl>
              <c:idx val="1"/>
              <c:layout>
                <c:manualLayout>
                  <c:x val="0.21952628538417099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AD7-451E-B432-D4E84CB10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igtree ExtraBold" pitchFamily="2" charset="0"/>
                    <a:ea typeface="+mj-ea"/>
                    <a:cs typeface="+mj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65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99-45EB-95E4-835D7604AE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Sugars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6E7-4D6C-A6B2-50B2FD4340CA}"/>
              </c:ext>
            </c:extLst>
          </c:dPt>
          <c:dLbls>
            <c:dLbl>
              <c:idx val="0"/>
              <c:layout>
                <c:manualLayout>
                  <c:x val="-0.20681686886192951"/>
                  <c:y val="-8.161656782436857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E7-4D6C-A6B2-50B2FD4340CA}"/>
                </c:ext>
              </c:extLst>
            </c:dLbl>
            <c:dLbl>
              <c:idx val="1"/>
              <c:layout>
                <c:manualLayout>
                  <c:x val="0.21574129923534255"/>
                  <c:y val="-4.0808283912184285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D7-451E-B432-D4E84CB10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igtree ExtraBold" pitchFamily="2" charset="0"/>
                    <a:ea typeface="+mj-ea"/>
                    <a:cs typeface="+mj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67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B99-45EB-95E4-835D7604AE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6E7-4D6C-A6B2-50B2FD4340CA}"/>
              </c:ext>
            </c:extLst>
          </c:dPt>
          <c:dLbls>
            <c:dLbl>
              <c:idx val="0"/>
              <c:layout>
                <c:manualLayout>
                  <c:x val="-0.2264586943963027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E7-4D6C-A6B2-50B2FD4340CA}"/>
                </c:ext>
              </c:extLst>
            </c:dLbl>
            <c:dLbl>
              <c:idx val="1"/>
              <c:layout>
                <c:manualLayout>
                  <c:x val="0.23512893643927091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AD7-451E-B432-D4E84CB10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igtree ExtraBold" pitchFamily="2" charset="0"/>
                    <a:ea typeface="+mj-ea"/>
                    <a:cs typeface="+mj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74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B99-45EB-95E4-835D7604AE3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Vitamins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E7-4D6C-A6B2-50B2FD4340CA}"/>
              </c:ext>
            </c:extLst>
          </c:dPt>
          <c:dLbls>
            <c:dLbl>
              <c:idx val="0"/>
              <c:layout>
                <c:manualLayout>
                  <c:x val="-0.19641825534373195"/>
                  <c:y val="-2.0404141956092142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6E7-4D6C-A6B2-50B2FD4340CA}"/>
                </c:ext>
              </c:extLst>
            </c:dLbl>
            <c:dLbl>
              <c:idx val="1"/>
              <c:layout>
                <c:manualLayout>
                  <c:x val="0.20335066435586349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D7-451E-B432-D4E84CB10A27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igtree ExtraBold" pitchFamily="2" charset="0"/>
                    <a:ea typeface="+mj-ea"/>
                    <a:cs typeface="+mj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45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B99-45EB-95E4-835D7604AE30}"/>
            </c:ext>
          </c:extLst>
        </c:ser>
        <c:ser>
          <c:idx val="6"/>
          <c:order val="6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Drink1</c:v>
                </c:pt>
                <c:pt idx="1">
                  <c:v>Drink2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B99-45EB-95E4-835D7604A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719900400"/>
        <c:axId val="719898432"/>
      </c:barChart>
      <c:catAx>
        <c:axId val="71990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igtree ExtraBold" pitchFamily="2" charset="0"/>
                <a:ea typeface="+mj-ea"/>
                <a:cs typeface="+mj-cs"/>
              </a:defRPr>
            </a:pPr>
            <a:endParaRPr lang="en-US"/>
          </a:p>
        </c:txPr>
        <c:crossAx val="719898432"/>
        <c:crosses val="autoZero"/>
        <c:auto val="1"/>
        <c:lblAlgn val="ctr"/>
        <c:lblOffset val="400"/>
        <c:noMultiLvlLbl val="0"/>
      </c:catAx>
      <c:valAx>
        <c:axId val="719898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1990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A02C2-D677-4061-9754-0F8E88A92ECA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0DC24-B7A6-4E32-8DF9-4FCA78EC5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7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Colour</a:t>
            </a:r>
            <a:r>
              <a:rPr lang="en-US" dirty="0">
                <a:effectLst/>
              </a:rPr>
              <a:t>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0DC24-B7A6-4E32-8DF9-4FCA78EC57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6451-FB03-432A-98ED-42E7240C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2D11C-843D-49C6-822A-83B26513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F133-6876-4D9D-A4E4-E4FFAA34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2F0C-EB3B-411F-AC96-36A2A9B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5DB2-6783-4B3C-88B6-4BA9E73E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D446-0449-48A2-9E63-A0F93D4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50A52-BA76-4811-9742-6A21286A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785E-DCD6-4CDC-AF6F-CAB9007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D9E5-5F57-4BA1-953B-8A7FE188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68DD-6738-47C7-9675-84390F0E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04B90-FA59-4048-AD18-9195EA34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7CF7C-D290-4903-984A-5147C44F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5B68-BEE4-4CEF-8561-27ECF12F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2E22-5181-4171-8662-C285B334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C698-C088-48A1-85CF-187C49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9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D19C-6743-4D37-F973-C3F734A7F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8568-0405-43B1-07E0-27043F0B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1D2F-AA1E-1E55-79F4-C34AD060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D349-7E42-C0E4-8D3A-21CF2826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3F63-C095-A36A-6B0A-D8CC4E81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63F8-981D-2133-2BA4-6EEBE433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BF33-D6D6-F4E4-CC66-CF4E9FC7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E09A-940A-4514-5EE2-CE9C9DD1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0C23-13A3-DB76-1C68-82AE2E7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D07C-7FB2-B779-98D2-3040A36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3459-4D9A-93B8-8660-15C5B18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83C5-6DA5-33D7-DE63-F0721E6E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1CA7-0136-F8D6-EFBB-8B64C46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880B-AD88-478F-9A9C-C860F477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24A9-71F4-4BD4-094D-502D7566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2CCF-E448-3134-B0AF-B876F3A5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7E62-A167-D861-06D2-0901C5B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CE363-E72F-0B0F-A71D-D954C74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A679B-7409-E4B2-BED0-CD9A158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D3BA-42DE-56E4-22D2-413E9E5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FF37-57AA-AE2A-10FB-613AE0AF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2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D7CB-CA61-37C2-D179-F60A07C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AC05-DF02-C2F5-884D-924B4375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B5E7-69E2-30DB-AA14-33B61B91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F6C42-CEA4-113C-5819-B54E975E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B901-642C-D3E0-8199-D5B6F94E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8771D-91F1-B5D4-6809-6251E83F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67DA-DAF7-C51F-E034-CCFC1F4F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62315-F59A-7A01-E023-496663A1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6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6B3A-5F66-633C-7CCA-8B44FA8F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0F1BD-A430-B698-8494-03E06A23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2015E-D8B7-2347-0760-B5926B13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3E30A-3300-6EFD-0223-FA27CA59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8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FEF60-28D9-E5F8-E8FE-958F2BF2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61B2E-C73A-7D43-C14F-74DC19AE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4B71C-AF22-CF84-3C8F-4ECA7996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7C5A-6AD3-AE19-0BDD-43353FC6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8F4E-2474-9DA8-C593-23313B0E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B355-B555-5F29-D25B-BC4CCF03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33F7-00DA-9D0F-AF55-A8391E0A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F1488-761B-7C0D-5DC9-B1DA106F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401D-7B14-AA39-E847-F5EBCF52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6A1D-1243-4DD5-B20E-E9B038A0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B345-DD76-42CC-AFC3-A5176570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B504-8F05-4745-92EA-095E44C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5304-F7F7-4D51-9F61-A6CAB418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EE10-5F16-48C8-82C5-921FBFD7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6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A275-E69C-F2E2-3349-1BBE756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DA3E-EB9E-8D8F-5654-349B33EA7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F750A-D7E2-501B-80D5-A423313C0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2602-41D4-6F8B-FC84-815FFEA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80DF-C6FD-27F4-3150-CD38B814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6FF0-3433-37FF-C47C-3DCA5FE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A47-3B49-1C5A-67B6-0F5BCCB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49C-7D97-FACA-9B6E-9BC6C084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D1D3-EE60-DDFD-0557-60737BB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944E-4E18-7A66-21A7-69B18377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4115-BE9E-5BEA-9CE8-C3158FDE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2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8FEE9-BA45-1F9A-C3C2-67E1DBB0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CCDF6-A47A-9E8A-A5C9-9199B6DF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4ECF-E10A-E4AB-11B3-BC4FB77C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0CE0-96B7-DD1A-E4BC-38320B2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402F-CF8F-FBFF-C208-645BEEFE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AA60-D7C1-41FF-BF05-68110826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AC9C-AB31-4188-B405-43068EEB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3402-E4BE-4D69-A1EE-A7704101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70A4-004E-4B48-999B-B4166F7E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3F59-2A1E-45B1-9002-C342C6C3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64D-B7ED-4039-AA76-C33A2D80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E890-DA98-4C93-A592-8FF074FCA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2466-BD01-4C95-9487-EFD14C8A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506F8-6FAD-441E-AA09-B809F408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5A13-1095-4912-8741-D4165D5E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4701-0D60-44CD-B8D3-3C3BB518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8E71-3218-4348-A198-17A1C8C1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A494-455C-4313-AB15-1FACC8D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C1D-073A-4183-9F80-A31129DA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DB5FB-4F98-45EF-AA5B-62D86E084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F5FC3-A9D9-4E5F-85D3-FEE6EB95F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4B12-8FAA-4382-8D7F-4D5140AE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4EE8E-DC44-436B-96D6-BB7DB1E2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F0B20-1F79-4803-B784-F33ADF1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8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CFA-06BC-44F6-81DA-9A653F91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02CB6-D05B-4159-8BB5-3E2D08C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7D8AF-7F9F-47B1-8C9A-08A63AEA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72BD-C19C-4B20-B916-A6352017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81E38-69FA-4523-8530-B5A64AF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6D78C-91C9-4A73-8FC8-8E30E3B6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96C9-C1DE-4B9F-A874-445FE36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9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2BD4-45EE-4B26-B417-BACBF39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6E07-2429-4827-945B-B8965E25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D993-132F-46D9-BF19-41AD4541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3953F-0274-44E0-B89B-F3BB5FAF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4EF7-7504-45FF-B8C3-A1873780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EDB41-7722-4A63-A628-13FE218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3CA6-6A1F-4DB0-B729-5F80C93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B036-A99B-4A21-AB43-F8E6D4295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6F8E-BEE1-4F0C-9182-728DB708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E76B-8622-4808-BBC2-B995FEB4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92DB-4AAC-4334-9E54-9EF055C4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9E40-9060-4F40-836D-37AE694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D5999FC8-F018-4A71-A63B-DB7E4BE64C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1759CF-05D4-4CBB-A6AA-67ED5643A509}"/>
              </a:ext>
            </a:extLst>
          </p:cNvPr>
          <p:cNvSpPr/>
          <p:nvPr userDrawn="1"/>
        </p:nvSpPr>
        <p:spPr>
          <a:xfrm>
            <a:off x="0" y="-15626"/>
            <a:ext cx="12192000" cy="687362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A900-BC18-42DF-A6E0-7069328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9C87-9DC3-4DBE-A5F3-A294A070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9944-5EEC-4723-8771-3DBB5A40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6509-11C1-4618-9951-8186BD373463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5ADA-E773-45D8-9970-BE20131CC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1887-64C3-4565-82EF-B5316BEB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igtree Extra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548C1-104F-27D9-DA4D-5108860952C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4ADB-3A74-5252-6C6D-C765179A4CB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4BB8-BEF4-876A-66D3-FC6CE58F085E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1E43-5A87-4FB4-9648-032F7C72E3A1}" type="datetimeFigureOut">
              <a:rPr lang="en-US" smtClean="0"/>
              <a:t>04-Jun-23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9700-3B7D-E271-05A2-9B3186BFCFE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A864-4CE1-4605-E832-D4E3CF41792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Figtree Extra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2844F80-FDAB-4F58-A0EC-69B64735D765}"/>
              </a:ext>
            </a:extLst>
          </p:cNvPr>
          <p:cNvGraphicFramePr/>
          <p:nvPr/>
        </p:nvGraphicFramePr>
        <p:xfrm>
          <a:off x="990600" y="1639888"/>
          <a:ext cx="10248900" cy="570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1DC4EE0-FDC1-49DE-A3C0-24EFC56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stacked chart</a:t>
            </a:r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74A7EE-36D8-43E4-8D9B-48625E6C32FA}"/>
              </a:ext>
            </a:extLst>
          </p:cNvPr>
          <p:cNvSpPr/>
          <p:nvPr/>
        </p:nvSpPr>
        <p:spPr>
          <a:xfrm>
            <a:off x="2362200" y="1938336"/>
            <a:ext cx="2527299" cy="4919664"/>
          </a:xfrm>
          <a:custGeom>
            <a:avLst/>
            <a:gdLst>
              <a:gd name="connsiteX0" fmla="*/ 0 w 1719072"/>
              <a:gd name="connsiteY0" fmla="*/ 0 h 3706367"/>
              <a:gd name="connsiteX1" fmla="*/ 1719072 w 1719072"/>
              <a:gd name="connsiteY1" fmla="*/ 0 h 3706367"/>
              <a:gd name="connsiteX2" fmla="*/ 1719072 w 1719072"/>
              <a:gd name="connsiteY2" fmla="*/ 3706367 h 3706367"/>
              <a:gd name="connsiteX3" fmla="*/ 0 w 1719072"/>
              <a:gd name="connsiteY3" fmla="*/ 3706367 h 3706367"/>
              <a:gd name="connsiteX4" fmla="*/ 0 w 1719072"/>
              <a:gd name="connsiteY4" fmla="*/ 0 h 3706367"/>
              <a:gd name="connsiteX5" fmla="*/ 681041 w 1719072"/>
              <a:gd name="connsiteY5" fmla="*/ 128354 h 3706367"/>
              <a:gd name="connsiteX6" fmla="*/ 604110 w 1719072"/>
              <a:gd name="connsiteY6" fmla="*/ 205285 h 3706367"/>
              <a:gd name="connsiteX7" fmla="*/ 604110 w 1719072"/>
              <a:gd name="connsiteY7" fmla="*/ 503930 h 3706367"/>
              <a:gd name="connsiteX8" fmla="*/ 251920 w 1719072"/>
              <a:gd name="connsiteY8" fmla="*/ 1208271 h 3706367"/>
              <a:gd name="connsiteX9" fmla="*/ 219456 w 1719072"/>
              <a:gd name="connsiteY9" fmla="*/ 1345861 h 3706367"/>
              <a:gd name="connsiteX10" fmla="*/ 219456 w 1719072"/>
              <a:gd name="connsiteY10" fmla="*/ 1455411 h 3706367"/>
              <a:gd name="connsiteX11" fmla="*/ 309773 w 1719072"/>
              <a:gd name="connsiteY11" fmla="*/ 1628505 h 3706367"/>
              <a:gd name="connsiteX12" fmla="*/ 219456 w 1719072"/>
              <a:gd name="connsiteY12" fmla="*/ 1801599 h 3706367"/>
              <a:gd name="connsiteX13" fmla="*/ 219456 w 1719072"/>
              <a:gd name="connsiteY13" fmla="*/ 1840065 h 3706367"/>
              <a:gd name="connsiteX14" fmla="*/ 309773 w 1719072"/>
              <a:gd name="connsiteY14" fmla="*/ 2013159 h 3706367"/>
              <a:gd name="connsiteX15" fmla="*/ 219456 w 1719072"/>
              <a:gd name="connsiteY15" fmla="*/ 2186253 h 3706367"/>
              <a:gd name="connsiteX16" fmla="*/ 219456 w 1719072"/>
              <a:gd name="connsiteY16" fmla="*/ 2224719 h 3706367"/>
              <a:gd name="connsiteX17" fmla="*/ 309773 w 1719072"/>
              <a:gd name="connsiteY17" fmla="*/ 2397813 h 3706367"/>
              <a:gd name="connsiteX18" fmla="*/ 219456 w 1719072"/>
              <a:gd name="connsiteY18" fmla="*/ 2570907 h 3706367"/>
              <a:gd name="connsiteX19" fmla="*/ 219456 w 1719072"/>
              <a:gd name="connsiteY19" fmla="*/ 3013259 h 3706367"/>
              <a:gd name="connsiteX20" fmla="*/ 488714 w 1719072"/>
              <a:gd name="connsiteY20" fmla="*/ 3282517 h 3706367"/>
              <a:gd name="connsiteX21" fmla="*/ 1258022 w 1719072"/>
              <a:gd name="connsiteY21" fmla="*/ 3282517 h 3706367"/>
              <a:gd name="connsiteX22" fmla="*/ 1527280 w 1719072"/>
              <a:gd name="connsiteY22" fmla="*/ 3013259 h 3706367"/>
              <a:gd name="connsiteX23" fmla="*/ 1527280 w 1719072"/>
              <a:gd name="connsiteY23" fmla="*/ 2570907 h 3706367"/>
              <a:gd name="connsiteX24" fmla="*/ 1436963 w 1719072"/>
              <a:gd name="connsiteY24" fmla="*/ 2397813 h 3706367"/>
              <a:gd name="connsiteX25" fmla="*/ 1527280 w 1719072"/>
              <a:gd name="connsiteY25" fmla="*/ 2224719 h 3706367"/>
              <a:gd name="connsiteX26" fmla="*/ 1527280 w 1719072"/>
              <a:gd name="connsiteY26" fmla="*/ 2186253 h 3706367"/>
              <a:gd name="connsiteX27" fmla="*/ 1436963 w 1719072"/>
              <a:gd name="connsiteY27" fmla="*/ 2013159 h 3706367"/>
              <a:gd name="connsiteX28" fmla="*/ 1527280 w 1719072"/>
              <a:gd name="connsiteY28" fmla="*/ 1840065 h 3706367"/>
              <a:gd name="connsiteX29" fmla="*/ 1527280 w 1719072"/>
              <a:gd name="connsiteY29" fmla="*/ 1801599 h 3706367"/>
              <a:gd name="connsiteX30" fmla="*/ 1436963 w 1719072"/>
              <a:gd name="connsiteY30" fmla="*/ 1628505 h 3706367"/>
              <a:gd name="connsiteX31" fmla="*/ 1527280 w 1719072"/>
              <a:gd name="connsiteY31" fmla="*/ 1455411 h 3706367"/>
              <a:gd name="connsiteX32" fmla="*/ 1527280 w 1719072"/>
              <a:gd name="connsiteY32" fmla="*/ 1345861 h 3706367"/>
              <a:gd name="connsiteX33" fmla="*/ 1494816 w 1719072"/>
              <a:gd name="connsiteY33" fmla="*/ 1208271 h 3706367"/>
              <a:gd name="connsiteX34" fmla="*/ 1142626 w 1719072"/>
              <a:gd name="connsiteY34" fmla="*/ 503930 h 3706367"/>
              <a:gd name="connsiteX35" fmla="*/ 1142626 w 1719072"/>
              <a:gd name="connsiteY35" fmla="*/ 205285 h 3706367"/>
              <a:gd name="connsiteX36" fmla="*/ 1065695 w 1719072"/>
              <a:gd name="connsiteY36" fmla="*/ 128354 h 3706367"/>
              <a:gd name="connsiteX37" fmla="*/ 681041 w 1719072"/>
              <a:gd name="connsiteY37" fmla="*/ 128354 h 370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19072" h="3706367">
                <a:moveTo>
                  <a:pt x="0" y="0"/>
                </a:moveTo>
                <a:lnTo>
                  <a:pt x="1719072" y="0"/>
                </a:lnTo>
                <a:lnTo>
                  <a:pt x="1719072" y="3706367"/>
                </a:lnTo>
                <a:lnTo>
                  <a:pt x="0" y="3706367"/>
                </a:lnTo>
                <a:lnTo>
                  <a:pt x="0" y="0"/>
                </a:lnTo>
                <a:close/>
                <a:moveTo>
                  <a:pt x="681041" y="128354"/>
                </a:moveTo>
                <a:cubicBezTo>
                  <a:pt x="638552" y="128354"/>
                  <a:pt x="604110" y="162798"/>
                  <a:pt x="604110" y="205285"/>
                </a:cubicBezTo>
                <a:lnTo>
                  <a:pt x="604110" y="503930"/>
                </a:lnTo>
                <a:lnTo>
                  <a:pt x="251920" y="1208271"/>
                </a:lnTo>
                <a:cubicBezTo>
                  <a:pt x="230630" y="1251017"/>
                  <a:pt x="219517" y="1298106"/>
                  <a:pt x="219456" y="1345861"/>
                </a:cubicBezTo>
                <a:lnTo>
                  <a:pt x="219456" y="1455411"/>
                </a:lnTo>
                <a:cubicBezTo>
                  <a:pt x="219503" y="1524395"/>
                  <a:pt x="253218" y="1589009"/>
                  <a:pt x="309773" y="1628505"/>
                </a:cubicBezTo>
                <a:cubicBezTo>
                  <a:pt x="253218" y="1668001"/>
                  <a:pt x="219503" y="1732615"/>
                  <a:pt x="219456" y="1801599"/>
                </a:cubicBezTo>
                <a:lnTo>
                  <a:pt x="219456" y="1840065"/>
                </a:lnTo>
                <a:cubicBezTo>
                  <a:pt x="219503" y="1909049"/>
                  <a:pt x="253218" y="1973663"/>
                  <a:pt x="309773" y="2013159"/>
                </a:cubicBezTo>
                <a:cubicBezTo>
                  <a:pt x="253218" y="2052655"/>
                  <a:pt x="219503" y="2117269"/>
                  <a:pt x="219456" y="2186253"/>
                </a:cubicBezTo>
                <a:lnTo>
                  <a:pt x="219456" y="2224719"/>
                </a:lnTo>
                <a:cubicBezTo>
                  <a:pt x="219503" y="2293703"/>
                  <a:pt x="253218" y="2358317"/>
                  <a:pt x="309773" y="2397813"/>
                </a:cubicBezTo>
                <a:cubicBezTo>
                  <a:pt x="253218" y="2437309"/>
                  <a:pt x="219503" y="2501923"/>
                  <a:pt x="219456" y="2570907"/>
                </a:cubicBezTo>
                <a:lnTo>
                  <a:pt x="219456" y="3013259"/>
                </a:lnTo>
                <a:cubicBezTo>
                  <a:pt x="219625" y="3161897"/>
                  <a:pt x="340076" y="3282349"/>
                  <a:pt x="488714" y="3282517"/>
                </a:cubicBezTo>
                <a:lnTo>
                  <a:pt x="1258022" y="3282517"/>
                </a:lnTo>
                <a:cubicBezTo>
                  <a:pt x="1406660" y="3282349"/>
                  <a:pt x="1527112" y="3161897"/>
                  <a:pt x="1527280" y="3013259"/>
                </a:cubicBezTo>
                <a:lnTo>
                  <a:pt x="1527280" y="2570907"/>
                </a:lnTo>
                <a:cubicBezTo>
                  <a:pt x="1527235" y="2501923"/>
                  <a:pt x="1493519" y="2437309"/>
                  <a:pt x="1436963" y="2397813"/>
                </a:cubicBezTo>
                <a:cubicBezTo>
                  <a:pt x="1493519" y="2358317"/>
                  <a:pt x="1527235" y="2293703"/>
                  <a:pt x="1527280" y="2224719"/>
                </a:cubicBezTo>
                <a:lnTo>
                  <a:pt x="1527280" y="2186253"/>
                </a:lnTo>
                <a:cubicBezTo>
                  <a:pt x="1527235" y="2117269"/>
                  <a:pt x="1493519" y="2052655"/>
                  <a:pt x="1436963" y="2013159"/>
                </a:cubicBezTo>
                <a:cubicBezTo>
                  <a:pt x="1493519" y="1973663"/>
                  <a:pt x="1527235" y="1909049"/>
                  <a:pt x="1527280" y="1840065"/>
                </a:cubicBezTo>
                <a:lnTo>
                  <a:pt x="1527280" y="1801599"/>
                </a:lnTo>
                <a:cubicBezTo>
                  <a:pt x="1527235" y="1732615"/>
                  <a:pt x="1493519" y="1668001"/>
                  <a:pt x="1436963" y="1628505"/>
                </a:cubicBezTo>
                <a:cubicBezTo>
                  <a:pt x="1493519" y="1589009"/>
                  <a:pt x="1527235" y="1524395"/>
                  <a:pt x="1527280" y="1455411"/>
                </a:cubicBezTo>
                <a:lnTo>
                  <a:pt x="1527280" y="1345861"/>
                </a:lnTo>
                <a:cubicBezTo>
                  <a:pt x="1527219" y="1298106"/>
                  <a:pt x="1516107" y="1251017"/>
                  <a:pt x="1494816" y="1208271"/>
                </a:cubicBezTo>
                <a:lnTo>
                  <a:pt x="1142626" y="503930"/>
                </a:lnTo>
                <a:lnTo>
                  <a:pt x="1142626" y="205285"/>
                </a:lnTo>
                <a:cubicBezTo>
                  <a:pt x="1142626" y="162798"/>
                  <a:pt x="1108184" y="128354"/>
                  <a:pt x="1065695" y="128354"/>
                </a:cubicBezTo>
                <a:lnTo>
                  <a:pt x="681041" y="128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351301-9C21-42F7-9C03-40C5939C4660}"/>
              </a:ext>
            </a:extLst>
          </p:cNvPr>
          <p:cNvSpPr/>
          <p:nvPr/>
        </p:nvSpPr>
        <p:spPr>
          <a:xfrm>
            <a:off x="7340603" y="1938336"/>
            <a:ext cx="2527299" cy="4919664"/>
          </a:xfrm>
          <a:custGeom>
            <a:avLst/>
            <a:gdLst>
              <a:gd name="connsiteX0" fmla="*/ 0 w 1719072"/>
              <a:gd name="connsiteY0" fmla="*/ 0 h 3706367"/>
              <a:gd name="connsiteX1" fmla="*/ 1719072 w 1719072"/>
              <a:gd name="connsiteY1" fmla="*/ 0 h 3706367"/>
              <a:gd name="connsiteX2" fmla="*/ 1719072 w 1719072"/>
              <a:gd name="connsiteY2" fmla="*/ 3706367 h 3706367"/>
              <a:gd name="connsiteX3" fmla="*/ 0 w 1719072"/>
              <a:gd name="connsiteY3" fmla="*/ 3706367 h 3706367"/>
              <a:gd name="connsiteX4" fmla="*/ 0 w 1719072"/>
              <a:gd name="connsiteY4" fmla="*/ 0 h 3706367"/>
              <a:gd name="connsiteX5" fmla="*/ 681041 w 1719072"/>
              <a:gd name="connsiteY5" fmla="*/ 128354 h 3706367"/>
              <a:gd name="connsiteX6" fmla="*/ 604110 w 1719072"/>
              <a:gd name="connsiteY6" fmla="*/ 205285 h 3706367"/>
              <a:gd name="connsiteX7" fmla="*/ 604110 w 1719072"/>
              <a:gd name="connsiteY7" fmla="*/ 503930 h 3706367"/>
              <a:gd name="connsiteX8" fmla="*/ 251920 w 1719072"/>
              <a:gd name="connsiteY8" fmla="*/ 1208271 h 3706367"/>
              <a:gd name="connsiteX9" fmla="*/ 219456 w 1719072"/>
              <a:gd name="connsiteY9" fmla="*/ 1345861 h 3706367"/>
              <a:gd name="connsiteX10" fmla="*/ 219456 w 1719072"/>
              <a:gd name="connsiteY10" fmla="*/ 1455411 h 3706367"/>
              <a:gd name="connsiteX11" fmla="*/ 309773 w 1719072"/>
              <a:gd name="connsiteY11" fmla="*/ 1628505 h 3706367"/>
              <a:gd name="connsiteX12" fmla="*/ 219456 w 1719072"/>
              <a:gd name="connsiteY12" fmla="*/ 1801599 h 3706367"/>
              <a:gd name="connsiteX13" fmla="*/ 219456 w 1719072"/>
              <a:gd name="connsiteY13" fmla="*/ 1840065 h 3706367"/>
              <a:gd name="connsiteX14" fmla="*/ 309773 w 1719072"/>
              <a:gd name="connsiteY14" fmla="*/ 2013159 h 3706367"/>
              <a:gd name="connsiteX15" fmla="*/ 219456 w 1719072"/>
              <a:gd name="connsiteY15" fmla="*/ 2186253 h 3706367"/>
              <a:gd name="connsiteX16" fmla="*/ 219456 w 1719072"/>
              <a:gd name="connsiteY16" fmla="*/ 2224719 h 3706367"/>
              <a:gd name="connsiteX17" fmla="*/ 309773 w 1719072"/>
              <a:gd name="connsiteY17" fmla="*/ 2397813 h 3706367"/>
              <a:gd name="connsiteX18" fmla="*/ 219456 w 1719072"/>
              <a:gd name="connsiteY18" fmla="*/ 2570907 h 3706367"/>
              <a:gd name="connsiteX19" fmla="*/ 219456 w 1719072"/>
              <a:gd name="connsiteY19" fmla="*/ 3013259 h 3706367"/>
              <a:gd name="connsiteX20" fmla="*/ 488714 w 1719072"/>
              <a:gd name="connsiteY20" fmla="*/ 3282517 h 3706367"/>
              <a:gd name="connsiteX21" fmla="*/ 1258022 w 1719072"/>
              <a:gd name="connsiteY21" fmla="*/ 3282517 h 3706367"/>
              <a:gd name="connsiteX22" fmla="*/ 1527280 w 1719072"/>
              <a:gd name="connsiteY22" fmla="*/ 3013259 h 3706367"/>
              <a:gd name="connsiteX23" fmla="*/ 1527280 w 1719072"/>
              <a:gd name="connsiteY23" fmla="*/ 2570907 h 3706367"/>
              <a:gd name="connsiteX24" fmla="*/ 1436963 w 1719072"/>
              <a:gd name="connsiteY24" fmla="*/ 2397813 h 3706367"/>
              <a:gd name="connsiteX25" fmla="*/ 1527280 w 1719072"/>
              <a:gd name="connsiteY25" fmla="*/ 2224719 h 3706367"/>
              <a:gd name="connsiteX26" fmla="*/ 1527280 w 1719072"/>
              <a:gd name="connsiteY26" fmla="*/ 2186253 h 3706367"/>
              <a:gd name="connsiteX27" fmla="*/ 1436963 w 1719072"/>
              <a:gd name="connsiteY27" fmla="*/ 2013159 h 3706367"/>
              <a:gd name="connsiteX28" fmla="*/ 1527280 w 1719072"/>
              <a:gd name="connsiteY28" fmla="*/ 1840065 h 3706367"/>
              <a:gd name="connsiteX29" fmla="*/ 1527280 w 1719072"/>
              <a:gd name="connsiteY29" fmla="*/ 1801599 h 3706367"/>
              <a:gd name="connsiteX30" fmla="*/ 1436963 w 1719072"/>
              <a:gd name="connsiteY30" fmla="*/ 1628505 h 3706367"/>
              <a:gd name="connsiteX31" fmla="*/ 1527280 w 1719072"/>
              <a:gd name="connsiteY31" fmla="*/ 1455411 h 3706367"/>
              <a:gd name="connsiteX32" fmla="*/ 1527280 w 1719072"/>
              <a:gd name="connsiteY32" fmla="*/ 1345861 h 3706367"/>
              <a:gd name="connsiteX33" fmla="*/ 1494816 w 1719072"/>
              <a:gd name="connsiteY33" fmla="*/ 1208271 h 3706367"/>
              <a:gd name="connsiteX34" fmla="*/ 1142626 w 1719072"/>
              <a:gd name="connsiteY34" fmla="*/ 503930 h 3706367"/>
              <a:gd name="connsiteX35" fmla="*/ 1142626 w 1719072"/>
              <a:gd name="connsiteY35" fmla="*/ 205285 h 3706367"/>
              <a:gd name="connsiteX36" fmla="*/ 1065695 w 1719072"/>
              <a:gd name="connsiteY36" fmla="*/ 128354 h 3706367"/>
              <a:gd name="connsiteX37" fmla="*/ 681041 w 1719072"/>
              <a:gd name="connsiteY37" fmla="*/ 128354 h 370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19072" h="3706367">
                <a:moveTo>
                  <a:pt x="0" y="0"/>
                </a:moveTo>
                <a:lnTo>
                  <a:pt x="1719072" y="0"/>
                </a:lnTo>
                <a:lnTo>
                  <a:pt x="1719072" y="3706367"/>
                </a:lnTo>
                <a:lnTo>
                  <a:pt x="0" y="3706367"/>
                </a:lnTo>
                <a:lnTo>
                  <a:pt x="0" y="0"/>
                </a:lnTo>
                <a:close/>
                <a:moveTo>
                  <a:pt x="681041" y="128354"/>
                </a:moveTo>
                <a:cubicBezTo>
                  <a:pt x="638552" y="128354"/>
                  <a:pt x="604110" y="162798"/>
                  <a:pt x="604110" y="205285"/>
                </a:cubicBezTo>
                <a:lnTo>
                  <a:pt x="604110" y="503930"/>
                </a:lnTo>
                <a:lnTo>
                  <a:pt x="251920" y="1208271"/>
                </a:lnTo>
                <a:cubicBezTo>
                  <a:pt x="230630" y="1251017"/>
                  <a:pt x="219517" y="1298106"/>
                  <a:pt x="219456" y="1345861"/>
                </a:cubicBezTo>
                <a:lnTo>
                  <a:pt x="219456" y="1455411"/>
                </a:lnTo>
                <a:cubicBezTo>
                  <a:pt x="219503" y="1524395"/>
                  <a:pt x="253218" y="1589009"/>
                  <a:pt x="309773" y="1628505"/>
                </a:cubicBezTo>
                <a:cubicBezTo>
                  <a:pt x="253218" y="1668001"/>
                  <a:pt x="219503" y="1732615"/>
                  <a:pt x="219456" y="1801599"/>
                </a:cubicBezTo>
                <a:lnTo>
                  <a:pt x="219456" y="1840065"/>
                </a:lnTo>
                <a:cubicBezTo>
                  <a:pt x="219503" y="1909049"/>
                  <a:pt x="253218" y="1973663"/>
                  <a:pt x="309773" y="2013159"/>
                </a:cubicBezTo>
                <a:cubicBezTo>
                  <a:pt x="253218" y="2052655"/>
                  <a:pt x="219503" y="2117269"/>
                  <a:pt x="219456" y="2186253"/>
                </a:cubicBezTo>
                <a:lnTo>
                  <a:pt x="219456" y="2224719"/>
                </a:lnTo>
                <a:cubicBezTo>
                  <a:pt x="219503" y="2293703"/>
                  <a:pt x="253218" y="2358317"/>
                  <a:pt x="309773" y="2397813"/>
                </a:cubicBezTo>
                <a:cubicBezTo>
                  <a:pt x="253218" y="2437309"/>
                  <a:pt x="219503" y="2501923"/>
                  <a:pt x="219456" y="2570907"/>
                </a:cubicBezTo>
                <a:lnTo>
                  <a:pt x="219456" y="3013259"/>
                </a:lnTo>
                <a:cubicBezTo>
                  <a:pt x="219625" y="3161897"/>
                  <a:pt x="340076" y="3282349"/>
                  <a:pt x="488714" y="3282517"/>
                </a:cubicBezTo>
                <a:lnTo>
                  <a:pt x="1258022" y="3282517"/>
                </a:lnTo>
                <a:cubicBezTo>
                  <a:pt x="1406660" y="3282349"/>
                  <a:pt x="1527112" y="3161897"/>
                  <a:pt x="1527280" y="3013259"/>
                </a:cubicBezTo>
                <a:lnTo>
                  <a:pt x="1527280" y="2570907"/>
                </a:lnTo>
                <a:cubicBezTo>
                  <a:pt x="1527235" y="2501923"/>
                  <a:pt x="1493519" y="2437309"/>
                  <a:pt x="1436963" y="2397813"/>
                </a:cubicBezTo>
                <a:cubicBezTo>
                  <a:pt x="1493519" y="2358317"/>
                  <a:pt x="1527235" y="2293703"/>
                  <a:pt x="1527280" y="2224719"/>
                </a:cubicBezTo>
                <a:lnTo>
                  <a:pt x="1527280" y="2186253"/>
                </a:lnTo>
                <a:cubicBezTo>
                  <a:pt x="1527235" y="2117269"/>
                  <a:pt x="1493519" y="2052655"/>
                  <a:pt x="1436963" y="2013159"/>
                </a:cubicBezTo>
                <a:cubicBezTo>
                  <a:pt x="1493519" y="1973663"/>
                  <a:pt x="1527235" y="1909049"/>
                  <a:pt x="1527280" y="1840065"/>
                </a:cubicBezTo>
                <a:lnTo>
                  <a:pt x="1527280" y="1801599"/>
                </a:lnTo>
                <a:cubicBezTo>
                  <a:pt x="1527235" y="1732615"/>
                  <a:pt x="1493519" y="1668001"/>
                  <a:pt x="1436963" y="1628505"/>
                </a:cubicBezTo>
                <a:cubicBezTo>
                  <a:pt x="1493519" y="1589009"/>
                  <a:pt x="1527235" y="1524395"/>
                  <a:pt x="1527280" y="1455411"/>
                </a:cubicBezTo>
                <a:lnTo>
                  <a:pt x="1527280" y="1345861"/>
                </a:lnTo>
                <a:cubicBezTo>
                  <a:pt x="1527219" y="1298106"/>
                  <a:pt x="1516107" y="1251017"/>
                  <a:pt x="1494816" y="1208271"/>
                </a:cubicBezTo>
                <a:lnTo>
                  <a:pt x="1142626" y="503930"/>
                </a:lnTo>
                <a:lnTo>
                  <a:pt x="1142626" y="205285"/>
                </a:lnTo>
                <a:cubicBezTo>
                  <a:pt x="1142626" y="162798"/>
                  <a:pt x="1108184" y="128354"/>
                  <a:pt x="1065695" y="128354"/>
                </a:cubicBezTo>
                <a:lnTo>
                  <a:pt x="681041" y="128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6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chart seriesIdx="6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>
                                            <p:graphicEl>
                                              <a:chart seriesIdx="6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igtree">
      <a:majorFont>
        <a:latin typeface="Figtree ExtraBold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Figtree ExtraBold</vt:lpstr>
      <vt:lpstr>Figtree</vt:lpstr>
      <vt:lpstr>Calibri</vt:lpstr>
      <vt:lpstr>Arial</vt:lpstr>
      <vt:lpstr>Custom Design</vt:lpstr>
      <vt:lpstr>1_Office Theme</vt:lpstr>
      <vt:lpstr>Pictorial stacked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38</cp:revision>
  <dcterms:created xsi:type="dcterms:W3CDTF">2022-09-26T13:21:39Z</dcterms:created>
  <dcterms:modified xsi:type="dcterms:W3CDTF">2023-06-04T03:38:36Z</dcterms:modified>
</cp:coreProperties>
</file>