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7" r:id="rId2"/>
    <p:sldId id="268" r:id="rId3"/>
    <p:sldId id="264" r:id="rId4"/>
    <p:sldId id="266" r:id="rId5"/>
    <p:sldId id="260" r:id="rId6"/>
    <p:sldId id="263" r:id="rId7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Poppins" panose="00000500000000000000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>
        <p:scale>
          <a:sx n="10" d="100"/>
          <a:sy n="10" d="100"/>
        </p:scale>
        <p:origin x="3509" y="26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83AA-19B3-4FBD-A96E-A9C49CEA2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ADE4C-4D7B-4FA7-AD8F-BFC50754A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A2DA1-96DC-4FFE-827A-C8789C90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FE7D-2CF5-4ADA-AEFA-52ACEECD3F46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01B63-B40D-4114-A1C5-37DFF582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D1721-29FD-4137-B79B-40F31B43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58E5-C96C-4B1C-B633-DE24F4509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55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475A-C52C-4EAC-841F-9680A826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A15E7-9CF1-4E14-9762-CFE4EBD43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56D45-2DF7-4298-89E3-24144AF6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FE7D-2CF5-4ADA-AEFA-52ACEECD3F46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AF91-D9DC-44A1-961B-F5C37C3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3AE21-47EF-4DE4-9ECC-2336D71C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58E5-C96C-4B1C-B633-DE24F4509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30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443F4-5973-4D10-AA58-231A7F547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1C6B9-A18E-49BC-B066-5D84E363D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C8549-173B-440F-8C14-1F584C45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FE7D-2CF5-4ADA-AEFA-52ACEECD3F46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75895-B8D5-4EAB-B9DC-25E7DB84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18DFF-EE7F-44BE-B590-891410F6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58E5-C96C-4B1C-B633-DE24F4509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86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47C1-06F4-41C7-BFF3-A8D40A6F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EBA67-CF2F-4878-B1B4-99205A2F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7BF97-3973-4088-BDB9-95CAD493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FE7D-2CF5-4ADA-AEFA-52ACEECD3F46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89B9D-8CC5-4D9C-BE25-5123A5D7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AF1F-16C2-4EA4-94E7-E86D6BC3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58E5-C96C-4B1C-B633-DE24F4509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56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F6D1-8410-4F19-B981-BA2A290D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CAD96-75C7-40EF-8397-5BF654C57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FDB12-84F5-4EF2-9980-11432D2E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FE7D-2CF5-4ADA-AEFA-52ACEECD3F46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5940D-3474-4618-8869-37FAD153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80D4E-7F06-4268-8164-457D6B65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58E5-C96C-4B1C-B633-DE24F4509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6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591B-6DCF-4D33-93D4-488B20DB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C106-6679-4ED0-AA8B-0490CCC44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7EB3-39C5-4FA4-B890-9800EFD15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DA972-DBF1-4495-B2F3-55A6832D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FE7D-2CF5-4ADA-AEFA-52ACEECD3F46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541A1-1D5D-4924-A14B-4FD755C6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4F42B-2F89-4C61-90C3-B2DAC508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58E5-C96C-4B1C-B633-DE24F4509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C40B-9DF7-42B3-B166-8872EF8F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5EA1B-FD06-4A72-8CA6-BB6FA495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A5313-4164-4CDC-B926-F68FC6E64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30608-875E-4933-99E0-288A91669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A1362-42BB-451A-AD44-C278621D7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6C402-4037-49BB-9804-2C1635BF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FE7D-2CF5-4ADA-AEFA-52ACEECD3F46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2372A-F983-4607-8B3B-601191D5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D31AE-C426-4546-AFD2-73ABD665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58E5-C96C-4B1C-B633-DE24F4509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39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8475-1AE6-4490-98E2-0BBD2E8B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E120B-E3C6-40FD-81DD-6867F26F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FE7D-2CF5-4ADA-AEFA-52ACEECD3F46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94EB1-82B9-468F-BD4C-40167772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AE19D-9BB9-4D1D-82B1-D4D3B956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58E5-C96C-4B1C-B633-DE24F4509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12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B5084-947C-4F64-9A06-73240B92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FE7D-2CF5-4ADA-AEFA-52ACEECD3F46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6AE9C-BDDF-48E7-B39A-B51AE4FA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FB96E-165B-4B02-B8CC-3F86C416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58E5-C96C-4B1C-B633-DE24F4509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25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B368-0E0E-4ECC-A979-CC6EE6E5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D063-B8FE-4C49-BAF5-95A3368C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96054-2720-4AA6-B904-9E6184E4C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36C10-3E59-485F-80A1-AC050B6E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FE7D-2CF5-4ADA-AEFA-52ACEECD3F46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3F1DC-C784-4824-9D79-2A44DAF2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A2882-4F16-4A11-B8F7-F745D938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58E5-C96C-4B1C-B633-DE24F4509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22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ABCE-DB53-492D-A7B7-8F4ECD38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EAAC9-15D7-438D-A735-DB71D5FDE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5C06F-95AA-49D8-B70C-52FB6BD14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79558-AA7D-4F7D-AB28-730324F0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DFE7D-2CF5-4ADA-AEFA-52ACEECD3F46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43B25-4ABF-4741-9865-2550916F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2FC70-3170-4699-ADCF-745926AF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58E5-C96C-4B1C-B633-DE24F4509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23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9076D-8583-4FAB-8851-CE73CD2C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CF66E-F82F-4534-8971-BFD5A4FF7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45D8A-EEBA-4E26-8AF0-E5C551C8C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DFE7D-2CF5-4ADA-AEFA-52ACEECD3F46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0490D-5695-447D-83F0-03A222DEE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EC74-C638-4960-8E1E-397082F69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58E5-C96C-4B1C-B633-DE24F45095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04D8F517-EE28-4531-5179-FC438779EE7A}"/>
              </a:ext>
            </a:extLst>
          </p:cNvPr>
          <p:cNvGrpSpPr/>
          <p:nvPr/>
        </p:nvGrpSpPr>
        <p:grpSpPr>
          <a:xfrm>
            <a:off x="235687" y="1394271"/>
            <a:ext cx="5022783" cy="46342699"/>
            <a:chOff x="13474337" y="-8924968"/>
            <a:chExt cx="5022783" cy="463426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4C1BBA-6D2F-29BB-3741-7F9B1752DF86}"/>
                </a:ext>
              </a:extLst>
            </p:cNvPr>
            <p:cNvSpPr txBox="1"/>
            <p:nvPr/>
          </p:nvSpPr>
          <p:spPr>
            <a:xfrm>
              <a:off x="13474337" y="-8924968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B33F4D-C6AA-5F1F-A943-405934931823}"/>
                </a:ext>
              </a:extLst>
            </p:cNvPr>
            <p:cNvSpPr txBox="1"/>
            <p:nvPr/>
          </p:nvSpPr>
          <p:spPr>
            <a:xfrm>
              <a:off x="13474337" y="-6740177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EF6CC6-3FE2-5B61-BAB4-5E5094DFFF75}"/>
                </a:ext>
              </a:extLst>
            </p:cNvPr>
            <p:cNvSpPr txBox="1"/>
            <p:nvPr/>
          </p:nvSpPr>
          <p:spPr>
            <a:xfrm>
              <a:off x="13474337" y="-4555386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C4402D-552D-F616-BD3A-6CB283C71097}"/>
                </a:ext>
              </a:extLst>
            </p:cNvPr>
            <p:cNvSpPr txBox="1"/>
            <p:nvPr/>
          </p:nvSpPr>
          <p:spPr>
            <a:xfrm>
              <a:off x="13474337" y="-2370595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4534EB-4C21-3000-B42E-31AE25B1376F}"/>
                </a:ext>
              </a:extLst>
            </p:cNvPr>
            <p:cNvSpPr txBox="1"/>
            <p:nvPr/>
          </p:nvSpPr>
          <p:spPr>
            <a:xfrm>
              <a:off x="13474337" y="-185804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FE98B6-3D12-A5F2-3311-672664D378C7}"/>
                </a:ext>
              </a:extLst>
            </p:cNvPr>
            <p:cNvSpPr txBox="1"/>
            <p:nvPr/>
          </p:nvSpPr>
          <p:spPr>
            <a:xfrm>
              <a:off x="13474337" y="1998987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719CFA-C696-300D-E76F-67E11EBDC97F}"/>
                </a:ext>
              </a:extLst>
            </p:cNvPr>
            <p:cNvSpPr txBox="1"/>
            <p:nvPr/>
          </p:nvSpPr>
          <p:spPr>
            <a:xfrm>
              <a:off x="13474337" y="4183778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7A89B-D505-8625-DFE8-3E02EBE97FBC}"/>
                </a:ext>
              </a:extLst>
            </p:cNvPr>
            <p:cNvSpPr txBox="1"/>
            <p:nvPr/>
          </p:nvSpPr>
          <p:spPr>
            <a:xfrm>
              <a:off x="13474337" y="6368569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ABF337-F05F-0CE0-5521-EAEFE01C81FC}"/>
                </a:ext>
              </a:extLst>
            </p:cNvPr>
            <p:cNvSpPr txBox="1"/>
            <p:nvPr/>
          </p:nvSpPr>
          <p:spPr>
            <a:xfrm>
              <a:off x="13474337" y="8553360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A6E3B9-B2DE-402A-A94F-DEB3D6FF9AF0}"/>
                </a:ext>
              </a:extLst>
            </p:cNvPr>
            <p:cNvSpPr txBox="1"/>
            <p:nvPr/>
          </p:nvSpPr>
          <p:spPr>
            <a:xfrm>
              <a:off x="13474337" y="10738151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09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CF86EC-82A0-7749-F390-03D4FF1490ED}"/>
                </a:ext>
              </a:extLst>
            </p:cNvPr>
            <p:cNvSpPr txBox="1"/>
            <p:nvPr/>
          </p:nvSpPr>
          <p:spPr>
            <a:xfrm>
              <a:off x="13474337" y="12922942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163583-86BF-03E7-9AC6-673222A669B4}"/>
                </a:ext>
              </a:extLst>
            </p:cNvPr>
            <p:cNvSpPr txBox="1"/>
            <p:nvPr/>
          </p:nvSpPr>
          <p:spPr>
            <a:xfrm>
              <a:off x="13474337" y="15107733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2E0A59-48FB-9AEB-BAA7-92A670891927}"/>
                </a:ext>
              </a:extLst>
            </p:cNvPr>
            <p:cNvSpPr txBox="1"/>
            <p:nvPr/>
          </p:nvSpPr>
          <p:spPr>
            <a:xfrm>
              <a:off x="13474337" y="17292524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64D565-CEAC-AC6D-43B3-853AEF966114}"/>
                </a:ext>
              </a:extLst>
            </p:cNvPr>
            <p:cNvSpPr txBox="1"/>
            <p:nvPr/>
          </p:nvSpPr>
          <p:spPr>
            <a:xfrm>
              <a:off x="13474337" y="19477315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97197F-670B-E2BE-48A7-F0A5C7EAA836}"/>
                </a:ext>
              </a:extLst>
            </p:cNvPr>
            <p:cNvSpPr txBox="1"/>
            <p:nvPr/>
          </p:nvSpPr>
          <p:spPr>
            <a:xfrm>
              <a:off x="13474337" y="21662106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70226A-497E-04B5-D9B0-7C767DF7E99E}"/>
                </a:ext>
              </a:extLst>
            </p:cNvPr>
            <p:cNvSpPr txBox="1"/>
            <p:nvPr/>
          </p:nvSpPr>
          <p:spPr>
            <a:xfrm>
              <a:off x="13474337" y="23846897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B8AB3C-0106-5AF5-9037-45B4147BCD68}"/>
                </a:ext>
              </a:extLst>
            </p:cNvPr>
            <p:cNvSpPr txBox="1"/>
            <p:nvPr/>
          </p:nvSpPr>
          <p:spPr>
            <a:xfrm>
              <a:off x="13474337" y="26031688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5D94C4-E678-B113-D050-2C3B61CB9682}"/>
                </a:ext>
              </a:extLst>
            </p:cNvPr>
            <p:cNvSpPr txBox="1"/>
            <p:nvPr/>
          </p:nvSpPr>
          <p:spPr>
            <a:xfrm>
              <a:off x="13474337" y="28216479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7C769A-4847-EE9C-5B1A-50E1A6D1C5C8}"/>
                </a:ext>
              </a:extLst>
            </p:cNvPr>
            <p:cNvSpPr txBox="1"/>
            <p:nvPr/>
          </p:nvSpPr>
          <p:spPr>
            <a:xfrm>
              <a:off x="13474337" y="30401270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7D588B-9575-9309-F7B8-0F517FDC8B49}"/>
                </a:ext>
              </a:extLst>
            </p:cNvPr>
            <p:cNvSpPr txBox="1"/>
            <p:nvPr/>
          </p:nvSpPr>
          <p:spPr>
            <a:xfrm>
              <a:off x="13474337" y="32586061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59DC30-84B8-3658-F72D-3838112F5929}"/>
                </a:ext>
              </a:extLst>
            </p:cNvPr>
            <p:cNvSpPr txBox="1"/>
            <p:nvPr/>
          </p:nvSpPr>
          <p:spPr>
            <a:xfrm>
              <a:off x="13474337" y="34770853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20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D737AA7-218B-6945-5AC8-08257CF489DE}"/>
              </a:ext>
            </a:extLst>
          </p:cNvPr>
          <p:cNvSpPr/>
          <p:nvPr/>
        </p:nvSpPr>
        <p:spPr>
          <a:xfrm>
            <a:off x="0" y="-302498"/>
            <a:ext cx="12192000" cy="2346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52CB4D-217E-7D9A-0F9F-E330F1A8CB91}"/>
              </a:ext>
            </a:extLst>
          </p:cNvPr>
          <p:cNvSpPr/>
          <p:nvPr/>
        </p:nvSpPr>
        <p:spPr>
          <a:xfrm>
            <a:off x="0" y="3579061"/>
            <a:ext cx="12192000" cy="3278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A1B716-EA34-15B8-4728-3C6B4EC19747}"/>
              </a:ext>
            </a:extLst>
          </p:cNvPr>
          <p:cNvSpPr txBox="1"/>
          <p:nvPr/>
        </p:nvSpPr>
        <p:spPr>
          <a:xfrm>
            <a:off x="3718198" y="1394271"/>
            <a:ext cx="3080543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600" b="1" spc="-300" dirty="0">
                <a:gradFill flip="none" rotWithShape="1">
                  <a:gsLst>
                    <a:gs pos="0">
                      <a:schemeClr val="accent2"/>
                    </a:gs>
                    <a:gs pos="100000">
                      <a:srgbClr val="00B0F0"/>
                    </a:gs>
                  </a:gsLst>
                  <a:lin ang="270000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%</a:t>
            </a:r>
            <a:endParaRPr lang="en-GB" sz="16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AEBC00-7F15-8E92-10DC-ABD68BB1C624}"/>
              </a:ext>
            </a:extLst>
          </p:cNvPr>
          <p:cNvSpPr txBox="1"/>
          <p:nvPr/>
        </p:nvSpPr>
        <p:spPr>
          <a:xfrm>
            <a:off x="6502203" y="1812342"/>
            <a:ext cx="5454110" cy="175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6600" b="1" dirty="0">
                <a:latin typeface="Poppins" panose="00000500000000000000" pitchFamily="2" charset="0"/>
                <a:cs typeface="Poppins" panose="00000500000000000000" pitchFamily="2" charset="0"/>
              </a:rPr>
              <a:t>Faster than last year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4ACFB5-352A-C780-5CF1-8FEF3B8FC3E4}"/>
              </a:ext>
            </a:extLst>
          </p:cNvPr>
          <p:cNvSpPr/>
          <p:nvPr/>
        </p:nvSpPr>
        <p:spPr>
          <a:xfrm>
            <a:off x="0" y="0"/>
            <a:ext cx="12192000" cy="1699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24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04D8F517-EE28-4531-5179-FC438779EE7A}"/>
              </a:ext>
            </a:extLst>
          </p:cNvPr>
          <p:cNvGrpSpPr/>
          <p:nvPr/>
        </p:nvGrpSpPr>
        <p:grpSpPr>
          <a:xfrm>
            <a:off x="235687" y="-42301550"/>
            <a:ext cx="5022783" cy="46342699"/>
            <a:chOff x="13474337" y="-8924968"/>
            <a:chExt cx="5022783" cy="463426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4C1BBA-6D2F-29BB-3741-7F9B1752DF86}"/>
                </a:ext>
              </a:extLst>
            </p:cNvPr>
            <p:cNvSpPr txBox="1"/>
            <p:nvPr/>
          </p:nvSpPr>
          <p:spPr>
            <a:xfrm>
              <a:off x="13474337" y="-8924968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B33F4D-C6AA-5F1F-A943-405934931823}"/>
                </a:ext>
              </a:extLst>
            </p:cNvPr>
            <p:cNvSpPr txBox="1"/>
            <p:nvPr/>
          </p:nvSpPr>
          <p:spPr>
            <a:xfrm>
              <a:off x="13474337" y="-6740177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EF6CC6-3FE2-5B61-BAB4-5E5094DFFF75}"/>
                </a:ext>
              </a:extLst>
            </p:cNvPr>
            <p:cNvSpPr txBox="1"/>
            <p:nvPr/>
          </p:nvSpPr>
          <p:spPr>
            <a:xfrm>
              <a:off x="13474337" y="-4555386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C4402D-552D-F616-BD3A-6CB283C71097}"/>
                </a:ext>
              </a:extLst>
            </p:cNvPr>
            <p:cNvSpPr txBox="1"/>
            <p:nvPr/>
          </p:nvSpPr>
          <p:spPr>
            <a:xfrm>
              <a:off x="13474337" y="-2370595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4534EB-4C21-3000-B42E-31AE25B1376F}"/>
                </a:ext>
              </a:extLst>
            </p:cNvPr>
            <p:cNvSpPr txBox="1"/>
            <p:nvPr/>
          </p:nvSpPr>
          <p:spPr>
            <a:xfrm>
              <a:off x="13474337" y="-185804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FE98B6-3D12-A5F2-3311-672664D378C7}"/>
                </a:ext>
              </a:extLst>
            </p:cNvPr>
            <p:cNvSpPr txBox="1"/>
            <p:nvPr/>
          </p:nvSpPr>
          <p:spPr>
            <a:xfrm>
              <a:off x="13474337" y="1998987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719CFA-C696-300D-E76F-67E11EBDC97F}"/>
                </a:ext>
              </a:extLst>
            </p:cNvPr>
            <p:cNvSpPr txBox="1"/>
            <p:nvPr/>
          </p:nvSpPr>
          <p:spPr>
            <a:xfrm>
              <a:off x="13474337" y="4183778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7A89B-D505-8625-DFE8-3E02EBE97FBC}"/>
                </a:ext>
              </a:extLst>
            </p:cNvPr>
            <p:cNvSpPr txBox="1"/>
            <p:nvPr/>
          </p:nvSpPr>
          <p:spPr>
            <a:xfrm>
              <a:off x="13474337" y="6368569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ABF337-F05F-0CE0-5521-EAEFE01C81FC}"/>
                </a:ext>
              </a:extLst>
            </p:cNvPr>
            <p:cNvSpPr txBox="1"/>
            <p:nvPr/>
          </p:nvSpPr>
          <p:spPr>
            <a:xfrm>
              <a:off x="13474337" y="8553360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A6E3B9-B2DE-402A-A94F-DEB3D6FF9AF0}"/>
                </a:ext>
              </a:extLst>
            </p:cNvPr>
            <p:cNvSpPr txBox="1"/>
            <p:nvPr/>
          </p:nvSpPr>
          <p:spPr>
            <a:xfrm>
              <a:off x="13474337" y="10738151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09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CF86EC-82A0-7749-F390-03D4FF1490ED}"/>
                </a:ext>
              </a:extLst>
            </p:cNvPr>
            <p:cNvSpPr txBox="1"/>
            <p:nvPr/>
          </p:nvSpPr>
          <p:spPr>
            <a:xfrm>
              <a:off x="13474337" y="12922942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163583-86BF-03E7-9AC6-673222A669B4}"/>
                </a:ext>
              </a:extLst>
            </p:cNvPr>
            <p:cNvSpPr txBox="1"/>
            <p:nvPr/>
          </p:nvSpPr>
          <p:spPr>
            <a:xfrm>
              <a:off x="13474337" y="15107733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2E0A59-48FB-9AEB-BAA7-92A670891927}"/>
                </a:ext>
              </a:extLst>
            </p:cNvPr>
            <p:cNvSpPr txBox="1"/>
            <p:nvPr/>
          </p:nvSpPr>
          <p:spPr>
            <a:xfrm>
              <a:off x="13474337" y="17292524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64D565-CEAC-AC6D-43B3-853AEF966114}"/>
                </a:ext>
              </a:extLst>
            </p:cNvPr>
            <p:cNvSpPr txBox="1"/>
            <p:nvPr/>
          </p:nvSpPr>
          <p:spPr>
            <a:xfrm>
              <a:off x="13474337" y="19477315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97197F-670B-E2BE-48A7-F0A5C7EAA836}"/>
                </a:ext>
              </a:extLst>
            </p:cNvPr>
            <p:cNvSpPr txBox="1"/>
            <p:nvPr/>
          </p:nvSpPr>
          <p:spPr>
            <a:xfrm>
              <a:off x="13474337" y="21662106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70226A-497E-04B5-D9B0-7C767DF7E99E}"/>
                </a:ext>
              </a:extLst>
            </p:cNvPr>
            <p:cNvSpPr txBox="1"/>
            <p:nvPr/>
          </p:nvSpPr>
          <p:spPr>
            <a:xfrm>
              <a:off x="13474337" y="23846897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B8AB3C-0106-5AF5-9037-45B4147BCD68}"/>
                </a:ext>
              </a:extLst>
            </p:cNvPr>
            <p:cNvSpPr txBox="1"/>
            <p:nvPr/>
          </p:nvSpPr>
          <p:spPr>
            <a:xfrm>
              <a:off x="13474337" y="26031688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5D94C4-E678-B113-D050-2C3B61CB9682}"/>
                </a:ext>
              </a:extLst>
            </p:cNvPr>
            <p:cNvSpPr txBox="1"/>
            <p:nvPr/>
          </p:nvSpPr>
          <p:spPr>
            <a:xfrm>
              <a:off x="13474337" y="28216479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7C769A-4847-EE9C-5B1A-50E1A6D1C5C8}"/>
                </a:ext>
              </a:extLst>
            </p:cNvPr>
            <p:cNvSpPr txBox="1"/>
            <p:nvPr/>
          </p:nvSpPr>
          <p:spPr>
            <a:xfrm>
              <a:off x="13474337" y="30401270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7D588B-9575-9309-F7B8-0F517FDC8B49}"/>
                </a:ext>
              </a:extLst>
            </p:cNvPr>
            <p:cNvSpPr txBox="1"/>
            <p:nvPr/>
          </p:nvSpPr>
          <p:spPr>
            <a:xfrm>
              <a:off x="13474337" y="32586061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59DC30-84B8-3658-F72D-3838112F5929}"/>
                </a:ext>
              </a:extLst>
            </p:cNvPr>
            <p:cNvSpPr txBox="1"/>
            <p:nvPr/>
          </p:nvSpPr>
          <p:spPr>
            <a:xfrm>
              <a:off x="13474337" y="34770853"/>
              <a:ext cx="502278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6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20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D737AA7-218B-6945-5AC8-08257CF489DE}"/>
              </a:ext>
            </a:extLst>
          </p:cNvPr>
          <p:cNvSpPr/>
          <p:nvPr/>
        </p:nvSpPr>
        <p:spPr>
          <a:xfrm>
            <a:off x="0" y="-302498"/>
            <a:ext cx="12192000" cy="2346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52CB4D-217E-7D9A-0F9F-E330F1A8CB91}"/>
              </a:ext>
            </a:extLst>
          </p:cNvPr>
          <p:cNvSpPr/>
          <p:nvPr/>
        </p:nvSpPr>
        <p:spPr>
          <a:xfrm>
            <a:off x="0" y="3579061"/>
            <a:ext cx="12192000" cy="3278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A1B716-EA34-15B8-4728-3C6B4EC19747}"/>
              </a:ext>
            </a:extLst>
          </p:cNvPr>
          <p:cNvSpPr txBox="1"/>
          <p:nvPr/>
        </p:nvSpPr>
        <p:spPr>
          <a:xfrm>
            <a:off x="3718198" y="1394271"/>
            <a:ext cx="3080543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600" b="1" spc="-300" dirty="0">
                <a:gradFill flip="none" rotWithShape="1">
                  <a:gsLst>
                    <a:gs pos="0">
                      <a:schemeClr val="accent2"/>
                    </a:gs>
                    <a:gs pos="100000">
                      <a:srgbClr val="00B0F0"/>
                    </a:gs>
                  </a:gsLst>
                  <a:lin ang="270000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%</a:t>
            </a:r>
            <a:endParaRPr lang="en-GB" sz="16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AEBC00-7F15-8E92-10DC-ABD68BB1C624}"/>
              </a:ext>
            </a:extLst>
          </p:cNvPr>
          <p:cNvSpPr txBox="1"/>
          <p:nvPr/>
        </p:nvSpPr>
        <p:spPr>
          <a:xfrm>
            <a:off x="6502203" y="1812342"/>
            <a:ext cx="5454110" cy="175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6600" b="1" dirty="0">
                <a:latin typeface="Poppins" panose="00000500000000000000" pitchFamily="2" charset="0"/>
                <a:cs typeface="Poppins" panose="00000500000000000000" pitchFamily="2" charset="0"/>
              </a:rPr>
              <a:t>Faster than last year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4ACFB5-352A-C780-5CF1-8FEF3B8FC3E4}"/>
              </a:ext>
            </a:extLst>
          </p:cNvPr>
          <p:cNvSpPr/>
          <p:nvPr/>
        </p:nvSpPr>
        <p:spPr>
          <a:xfrm>
            <a:off x="0" y="0"/>
            <a:ext cx="12192000" cy="1699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001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A9A187-3105-42C3-9831-820966BACECB}"/>
              </a:ext>
            </a:extLst>
          </p:cNvPr>
          <p:cNvGrpSpPr/>
          <p:nvPr/>
        </p:nvGrpSpPr>
        <p:grpSpPr>
          <a:xfrm>
            <a:off x="2970460" y="1819232"/>
            <a:ext cx="5022783" cy="35758965"/>
            <a:chOff x="4671109" y="-15915547"/>
            <a:chExt cx="2849782" cy="202886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5EDA33-E73B-437F-9958-85BACA93E1DE}"/>
                </a:ext>
              </a:extLst>
            </p:cNvPr>
            <p:cNvSpPr txBox="1"/>
            <p:nvPr/>
          </p:nvSpPr>
          <p:spPr>
            <a:xfrm>
              <a:off x="4671109" y="-1591554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AC5A5B-5319-4E54-981D-CAD6E4F6AD06}"/>
                </a:ext>
              </a:extLst>
            </p:cNvPr>
            <p:cNvSpPr txBox="1"/>
            <p:nvPr/>
          </p:nvSpPr>
          <p:spPr>
            <a:xfrm>
              <a:off x="4671109" y="-1498075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35419A-32D1-4FD9-9568-AF669449E743}"/>
                </a:ext>
              </a:extLst>
            </p:cNvPr>
            <p:cNvSpPr txBox="1"/>
            <p:nvPr/>
          </p:nvSpPr>
          <p:spPr>
            <a:xfrm>
              <a:off x="4671109" y="-1404596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8E0380-6B04-494F-8D4A-2DC0EF7C7084}"/>
                </a:ext>
              </a:extLst>
            </p:cNvPr>
            <p:cNvSpPr txBox="1"/>
            <p:nvPr/>
          </p:nvSpPr>
          <p:spPr>
            <a:xfrm>
              <a:off x="4671109" y="-1311117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86770-BFFB-4DF5-A8CF-7AB1ABAC9C3D}"/>
                </a:ext>
              </a:extLst>
            </p:cNvPr>
            <p:cNvSpPr txBox="1"/>
            <p:nvPr/>
          </p:nvSpPr>
          <p:spPr>
            <a:xfrm>
              <a:off x="4671109" y="-1217638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358A6B-F234-44D1-9CF0-4047B0636DEC}"/>
                </a:ext>
              </a:extLst>
            </p:cNvPr>
            <p:cNvSpPr txBox="1"/>
            <p:nvPr/>
          </p:nvSpPr>
          <p:spPr>
            <a:xfrm>
              <a:off x="4671109" y="-1124159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B6CD78-5CC5-4FAA-9125-BA917FC2B4C7}"/>
                </a:ext>
              </a:extLst>
            </p:cNvPr>
            <p:cNvSpPr txBox="1"/>
            <p:nvPr/>
          </p:nvSpPr>
          <p:spPr>
            <a:xfrm>
              <a:off x="4671109" y="-1030680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C282A-32BA-483B-B8D1-FADC73CE95B2}"/>
                </a:ext>
              </a:extLst>
            </p:cNvPr>
            <p:cNvSpPr txBox="1"/>
            <p:nvPr/>
          </p:nvSpPr>
          <p:spPr>
            <a:xfrm>
              <a:off x="4671109" y="-937201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325BEB-0436-4946-984B-27F355FEB95D}"/>
                </a:ext>
              </a:extLst>
            </p:cNvPr>
            <p:cNvSpPr txBox="1"/>
            <p:nvPr/>
          </p:nvSpPr>
          <p:spPr>
            <a:xfrm>
              <a:off x="4671109" y="-843722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CABCD-54FA-4629-8951-8ECA1F6C8AAC}"/>
                </a:ext>
              </a:extLst>
            </p:cNvPr>
            <p:cNvSpPr txBox="1"/>
            <p:nvPr/>
          </p:nvSpPr>
          <p:spPr>
            <a:xfrm>
              <a:off x="4671109" y="-750243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372D75-52F3-4DAA-BC1C-1704D33BE6E3}"/>
                </a:ext>
              </a:extLst>
            </p:cNvPr>
            <p:cNvSpPr txBox="1"/>
            <p:nvPr/>
          </p:nvSpPr>
          <p:spPr>
            <a:xfrm>
              <a:off x="4671109" y="-656764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A5C0B1-D448-4583-A999-B07869510401}"/>
                </a:ext>
              </a:extLst>
            </p:cNvPr>
            <p:cNvSpPr txBox="1"/>
            <p:nvPr/>
          </p:nvSpPr>
          <p:spPr>
            <a:xfrm>
              <a:off x="4671109" y="-563285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B1F04B-64CF-4F97-AFB0-9D8F37D3B5ED}"/>
                </a:ext>
              </a:extLst>
            </p:cNvPr>
            <p:cNvSpPr txBox="1"/>
            <p:nvPr/>
          </p:nvSpPr>
          <p:spPr>
            <a:xfrm>
              <a:off x="4671109" y="-469806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58AF8F-F83F-419A-A0F0-4D7488A29BE7}"/>
                </a:ext>
              </a:extLst>
            </p:cNvPr>
            <p:cNvSpPr txBox="1"/>
            <p:nvPr/>
          </p:nvSpPr>
          <p:spPr>
            <a:xfrm>
              <a:off x="4671109" y="-376327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9F54F1-9526-4588-8453-2E314D3CD956}"/>
                </a:ext>
              </a:extLst>
            </p:cNvPr>
            <p:cNvSpPr txBox="1"/>
            <p:nvPr/>
          </p:nvSpPr>
          <p:spPr>
            <a:xfrm>
              <a:off x="4671109" y="-282848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CD429D-1C9D-438B-9B9D-54B929BA31E6}"/>
                </a:ext>
              </a:extLst>
            </p:cNvPr>
            <p:cNvSpPr txBox="1"/>
            <p:nvPr/>
          </p:nvSpPr>
          <p:spPr>
            <a:xfrm>
              <a:off x="4671109" y="-189369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314F15-3E2C-4861-B39A-F6813207B28D}"/>
                </a:ext>
              </a:extLst>
            </p:cNvPr>
            <p:cNvSpPr txBox="1"/>
            <p:nvPr/>
          </p:nvSpPr>
          <p:spPr>
            <a:xfrm>
              <a:off x="4671109" y="-95890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71EC07-D786-4A1B-AC36-4B390D473207}"/>
                </a:ext>
              </a:extLst>
            </p:cNvPr>
            <p:cNvSpPr txBox="1"/>
            <p:nvPr/>
          </p:nvSpPr>
          <p:spPr>
            <a:xfrm>
              <a:off x="4671109" y="-2411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2E1B58-9446-4542-ACEE-B96283F086F1}"/>
                </a:ext>
              </a:extLst>
            </p:cNvPr>
            <p:cNvSpPr txBox="1"/>
            <p:nvPr/>
          </p:nvSpPr>
          <p:spPr>
            <a:xfrm>
              <a:off x="4671109" y="910673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18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759A4E-AAC5-45E4-8568-9C1F0AFABEFC}"/>
                </a:ext>
              </a:extLst>
            </p:cNvPr>
            <p:cNvSpPr txBox="1"/>
            <p:nvPr/>
          </p:nvSpPr>
          <p:spPr>
            <a:xfrm>
              <a:off x="4671109" y="1845463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7B9F9F-B2BE-4F5A-85FE-BA4010AB862C}"/>
                </a:ext>
              </a:extLst>
            </p:cNvPr>
            <p:cNvSpPr txBox="1"/>
            <p:nvPr/>
          </p:nvSpPr>
          <p:spPr>
            <a:xfrm>
              <a:off x="4671109" y="2780253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20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699ECB-F114-4035-90F9-925D8FC5C05D}"/>
                </a:ext>
              </a:extLst>
            </p:cNvPr>
            <p:cNvSpPr txBox="1"/>
            <p:nvPr/>
          </p:nvSpPr>
          <p:spPr>
            <a:xfrm>
              <a:off x="4671109" y="3715049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21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3096A49-898A-4588-8B21-AAF0504C0A18}"/>
              </a:ext>
            </a:extLst>
          </p:cNvPr>
          <p:cNvSpPr/>
          <p:nvPr/>
        </p:nvSpPr>
        <p:spPr>
          <a:xfrm>
            <a:off x="0" y="-302498"/>
            <a:ext cx="12192000" cy="2346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3E2D41-F904-4024-9CC4-D5406ADA4DBD}"/>
              </a:ext>
            </a:extLst>
          </p:cNvPr>
          <p:cNvSpPr/>
          <p:nvPr/>
        </p:nvSpPr>
        <p:spPr>
          <a:xfrm>
            <a:off x="0" y="3251873"/>
            <a:ext cx="12192000" cy="3606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8AD3BB-7EAF-4D87-B0B8-2F4CEBC20C12}"/>
              </a:ext>
            </a:extLst>
          </p:cNvPr>
          <p:cNvSpPr txBox="1"/>
          <p:nvPr/>
        </p:nvSpPr>
        <p:spPr>
          <a:xfrm>
            <a:off x="6397794" y="2043519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800" b="1" spc="-300" dirty="0">
                <a:gradFill flip="none" rotWithShape="1">
                  <a:gsLst>
                    <a:gs pos="0">
                      <a:schemeClr val="accent2"/>
                    </a:gs>
                    <a:gs pos="100000">
                      <a:srgbClr val="00B0F0"/>
                    </a:gs>
                  </a:gsLst>
                  <a:lin ang="270000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%</a:t>
            </a:r>
            <a:endParaRPr lang="en-GB" sz="8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128F0A-39ED-41AC-931F-6B7C8CE7C227}"/>
              </a:ext>
            </a:extLst>
          </p:cNvPr>
          <p:cNvSpPr txBox="1"/>
          <p:nvPr/>
        </p:nvSpPr>
        <p:spPr>
          <a:xfrm>
            <a:off x="4604290" y="3434339"/>
            <a:ext cx="2983421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3600" b="1" dirty="0">
                <a:latin typeface="Poppins" panose="00000500000000000000" pitchFamily="2" charset="0"/>
                <a:cs typeface="Poppins" panose="00000500000000000000" pitchFamily="2" charset="0"/>
              </a:rPr>
              <a:t>Faster than last year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F35FB5-7FE9-4C82-B7F6-20B02E04F8DF}"/>
              </a:ext>
            </a:extLst>
          </p:cNvPr>
          <p:cNvSpPr/>
          <p:nvPr/>
        </p:nvSpPr>
        <p:spPr>
          <a:xfrm>
            <a:off x="0" y="0"/>
            <a:ext cx="12192000" cy="204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19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A9A187-3105-42C3-9831-820966BACECB}"/>
              </a:ext>
            </a:extLst>
          </p:cNvPr>
          <p:cNvGrpSpPr/>
          <p:nvPr/>
        </p:nvGrpSpPr>
        <p:grpSpPr>
          <a:xfrm>
            <a:off x="2970460" y="-31193789"/>
            <a:ext cx="5022783" cy="35758965"/>
            <a:chOff x="4671109" y="-15915547"/>
            <a:chExt cx="2849782" cy="202886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5EDA33-E73B-437F-9958-85BACA93E1DE}"/>
                </a:ext>
              </a:extLst>
            </p:cNvPr>
            <p:cNvSpPr txBox="1"/>
            <p:nvPr/>
          </p:nvSpPr>
          <p:spPr>
            <a:xfrm>
              <a:off x="4671109" y="-1591554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AC5A5B-5319-4E54-981D-CAD6E4F6AD06}"/>
                </a:ext>
              </a:extLst>
            </p:cNvPr>
            <p:cNvSpPr txBox="1"/>
            <p:nvPr/>
          </p:nvSpPr>
          <p:spPr>
            <a:xfrm>
              <a:off x="4671109" y="-1498075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35419A-32D1-4FD9-9568-AF669449E743}"/>
                </a:ext>
              </a:extLst>
            </p:cNvPr>
            <p:cNvSpPr txBox="1"/>
            <p:nvPr/>
          </p:nvSpPr>
          <p:spPr>
            <a:xfrm>
              <a:off x="4671109" y="-1404596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8E0380-6B04-494F-8D4A-2DC0EF7C7084}"/>
                </a:ext>
              </a:extLst>
            </p:cNvPr>
            <p:cNvSpPr txBox="1"/>
            <p:nvPr/>
          </p:nvSpPr>
          <p:spPr>
            <a:xfrm>
              <a:off x="4671109" y="-1311117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86770-BFFB-4DF5-A8CF-7AB1ABAC9C3D}"/>
                </a:ext>
              </a:extLst>
            </p:cNvPr>
            <p:cNvSpPr txBox="1"/>
            <p:nvPr/>
          </p:nvSpPr>
          <p:spPr>
            <a:xfrm>
              <a:off x="4671109" y="-1217638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358A6B-F234-44D1-9CF0-4047B0636DEC}"/>
                </a:ext>
              </a:extLst>
            </p:cNvPr>
            <p:cNvSpPr txBox="1"/>
            <p:nvPr/>
          </p:nvSpPr>
          <p:spPr>
            <a:xfrm>
              <a:off x="4671109" y="-1124159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B6CD78-5CC5-4FAA-9125-BA917FC2B4C7}"/>
                </a:ext>
              </a:extLst>
            </p:cNvPr>
            <p:cNvSpPr txBox="1"/>
            <p:nvPr/>
          </p:nvSpPr>
          <p:spPr>
            <a:xfrm>
              <a:off x="4671109" y="-1030680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C282A-32BA-483B-B8D1-FADC73CE95B2}"/>
                </a:ext>
              </a:extLst>
            </p:cNvPr>
            <p:cNvSpPr txBox="1"/>
            <p:nvPr/>
          </p:nvSpPr>
          <p:spPr>
            <a:xfrm>
              <a:off x="4671109" y="-937201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325BEB-0436-4946-984B-27F355FEB95D}"/>
                </a:ext>
              </a:extLst>
            </p:cNvPr>
            <p:cNvSpPr txBox="1"/>
            <p:nvPr/>
          </p:nvSpPr>
          <p:spPr>
            <a:xfrm>
              <a:off x="4671109" y="-843722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CABCD-54FA-4629-8951-8ECA1F6C8AAC}"/>
                </a:ext>
              </a:extLst>
            </p:cNvPr>
            <p:cNvSpPr txBox="1"/>
            <p:nvPr/>
          </p:nvSpPr>
          <p:spPr>
            <a:xfrm>
              <a:off x="4671109" y="-750243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372D75-52F3-4DAA-BC1C-1704D33BE6E3}"/>
                </a:ext>
              </a:extLst>
            </p:cNvPr>
            <p:cNvSpPr txBox="1"/>
            <p:nvPr/>
          </p:nvSpPr>
          <p:spPr>
            <a:xfrm>
              <a:off x="4671109" y="-656764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A5C0B1-D448-4583-A999-B07869510401}"/>
                </a:ext>
              </a:extLst>
            </p:cNvPr>
            <p:cNvSpPr txBox="1"/>
            <p:nvPr/>
          </p:nvSpPr>
          <p:spPr>
            <a:xfrm>
              <a:off x="4671109" y="-563285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B1F04B-64CF-4F97-AFB0-9D8F37D3B5ED}"/>
                </a:ext>
              </a:extLst>
            </p:cNvPr>
            <p:cNvSpPr txBox="1"/>
            <p:nvPr/>
          </p:nvSpPr>
          <p:spPr>
            <a:xfrm>
              <a:off x="4671109" y="-469806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58AF8F-F83F-419A-A0F0-4D7488A29BE7}"/>
                </a:ext>
              </a:extLst>
            </p:cNvPr>
            <p:cNvSpPr txBox="1"/>
            <p:nvPr/>
          </p:nvSpPr>
          <p:spPr>
            <a:xfrm>
              <a:off x="4671109" y="-376327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9F54F1-9526-4588-8453-2E314D3CD956}"/>
                </a:ext>
              </a:extLst>
            </p:cNvPr>
            <p:cNvSpPr txBox="1"/>
            <p:nvPr/>
          </p:nvSpPr>
          <p:spPr>
            <a:xfrm>
              <a:off x="4671109" y="-282848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CD429D-1C9D-438B-9B9D-54B929BA31E6}"/>
                </a:ext>
              </a:extLst>
            </p:cNvPr>
            <p:cNvSpPr txBox="1"/>
            <p:nvPr/>
          </p:nvSpPr>
          <p:spPr>
            <a:xfrm>
              <a:off x="4671109" y="-189369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314F15-3E2C-4861-B39A-F6813207B28D}"/>
                </a:ext>
              </a:extLst>
            </p:cNvPr>
            <p:cNvSpPr txBox="1"/>
            <p:nvPr/>
          </p:nvSpPr>
          <p:spPr>
            <a:xfrm>
              <a:off x="4671109" y="-95890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71EC07-D786-4A1B-AC36-4B390D473207}"/>
                </a:ext>
              </a:extLst>
            </p:cNvPr>
            <p:cNvSpPr txBox="1"/>
            <p:nvPr/>
          </p:nvSpPr>
          <p:spPr>
            <a:xfrm>
              <a:off x="4671109" y="-2411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2E1B58-9446-4542-ACEE-B96283F086F1}"/>
                </a:ext>
              </a:extLst>
            </p:cNvPr>
            <p:cNvSpPr txBox="1"/>
            <p:nvPr/>
          </p:nvSpPr>
          <p:spPr>
            <a:xfrm>
              <a:off x="4671109" y="910673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18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759A4E-AAC5-45E4-8568-9C1F0AFABEFC}"/>
                </a:ext>
              </a:extLst>
            </p:cNvPr>
            <p:cNvSpPr txBox="1"/>
            <p:nvPr/>
          </p:nvSpPr>
          <p:spPr>
            <a:xfrm>
              <a:off x="4671109" y="1845463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7B9F9F-B2BE-4F5A-85FE-BA4010AB862C}"/>
                </a:ext>
              </a:extLst>
            </p:cNvPr>
            <p:cNvSpPr txBox="1"/>
            <p:nvPr/>
          </p:nvSpPr>
          <p:spPr>
            <a:xfrm>
              <a:off x="4671109" y="2780253"/>
              <a:ext cx="2849782" cy="1056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20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699ECB-F114-4035-90F9-925D8FC5C05D}"/>
                </a:ext>
              </a:extLst>
            </p:cNvPr>
            <p:cNvSpPr txBox="1"/>
            <p:nvPr/>
          </p:nvSpPr>
          <p:spPr>
            <a:xfrm>
              <a:off x="4671109" y="3715049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21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1FEEAD6-D59E-43A2-A51B-E99F9D96257A}"/>
              </a:ext>
            </a:extLst>
          </p:cNvPr>
          <p:cNvSpPr/>
          <p:nvPr/>
        </p:nvSpPr>
        <p:spPr>
          <a:xfrm>
            <a:off x="0" y="3251873"/>
            <a:ext cx="12192000" cy="3606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096A49-898A-4588-8B21-AAF0504C0A18}"/>
              </a:ext>
            </a:extLst>
          </p:cNvPr>
          <p:cNvSpPr/>
          <p:nvPr/>
        </p:nvSpPr>
        <p:spPr>
          <a:xfrm>
            <a:off x="0" y="-302498"/>
            <a:ext cx="12192000" cy="2346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8AD3BB-7EAF-4D87-B0B8-2F4CEBC20C12}"/>
              </a:ext>
            </a:extLst>
          </p:cNvPr>
          <p:cNvSpPr txBox="1"/>
          <p:nvPr/>
        </p:nvSpPr>
        <p:spPr>
          <a:xfrm>
            <a:off x="6397794" y="2043519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800" b="1" spc="-300" dirty="0">
                <a:gradFill flip="none" rotWithShape="1">
                  <a:gsLst>
                    <a:gs pos="0">
                      <a:schemeClr val="accent2"/>
                    </a:gs>
                    <a:gs pos="100000">
                      <a:srgbClr val="00B0F0"/>
                    </a:gs>
                  </a:gsLst>
                  <a:lin ang="270000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%</a:t>
            </a:r>
            <a:endParaRPr lang="en-GB" sz="8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128F0A-39ED-41AC-931F-6B7C8CE7C227}"/>
              </a:ext>
            </a:extLst>
          </p:cNvPr>
          <p:cNvSpPr txBox="1"/>
          <p:nvPr/>
        </p:nvSpPr>
        <p:spPr>
          <a:xfrm>
            <a:off x="4604290" y="3434339"/>
            <a:ext cx="2983421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3600" b="1" dirty="0">
                <a:latin typeface="Poppins" panose="00000500000000000000" pitchFamily="2" charset="0"/>
                <a:cs typeface="Poppins" panose="00000500000000000000" pitchFamily="2" charset="0"/>
              </a:rPr>
              <a:t>Faster than last year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C193BA-4AF8-47F2-8A29-7828A6B0DB55}"/>
              </a:ext>
            </a:extLst>
          </p:cNvPr>
          <p:cNvSpPr/>
          <p:nvPr/>
        </p:nvSpPr>
        <p:spPr>
          <a:xfrm>
            <a:off x="0" y="0"/>
            <a:ext cx="12192000" cy="204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522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A9A187-3105-42C3-9831-820966BACECB}"/>
              </a:ext>
            </a:extLst>
          </p:cNvPr>
          <p:cNvGrpSpPr/>
          <p:nvPr/>
        </p:nvGrpSpPr>
        <p:grpSpPr>
          <a:xfrm>
            <a:off x="2970460" y="1819232"/>
            <a:ext cx="5022783" cy="35758965"/>
            <a:chOff x="4671109" y="-15915547"/>
            <a:chExt cx="2849782" cy="202886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5EDA33-E73B-437F-9958-85BACA93E1DE}"/>
                </a:ext>
              </a:extLst>
            </p:cNvPr>
            <p:cNvSpPr txBox="1"/>
            <p:nvPr/>
          </p:nvSpPr>
          <p:spPr>
            <a:xfrm>
              <a:off x="4671109" y="-1591554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AC5A5B-5319-4E54-981D-CAD6E4F6AD06}"/>
                </a:ext>
              </a:extLst>
            </p:cNvPr>
            <p:cNvSpPr txBox="1"/>
            <p:nvPr/>
          </p:nvSpPr>
          <p:spPr>
            <a:xfrm>
              <a:off x="4671109" y="-1498075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35419A-32D1-4FD9-9568-AF669449E743}"/>
                </a:ext>
              </a:extLst>
            </p:cNvPr>
            <p:cNvSpPr txBox="1"/>
            <p:nvPr/>
          </p:nvSpPr>
          <p:spPr>
            <a:xfrm>
              <a:off x="4671109" y="-1404596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8E0380-6B04-494F-8D4A-2DC0EF7C7084}"/>
                </a:ext>
              </a:extLst>
            </p:cNvPr>
            <p:cNvSpPr txBox="1"/>
            <p:nvPr/>
          </p:nvSpPr>
          <p:spPr>
            <a:xfrm>
              <a:off x="4671109" y="-1311117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86770-BFFB-4DF5-A8CF-7AB1ABAC9C3D}"/>
                </a:ext>
              </a:extLst>
            </p:cNvPr>
            <p:cNvSpPr txBox="1"/>
            <p:nvPr/>
          </p:nvSpPr>
          <p:spPr>
            <a:xfrm>
              <a:off x="4671109" y="-1217638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358A6B-F234-44D1-9CF0-4047B0636DEC}"/>
                </a:ext>
              </a:extLst>
            </p:cNvPr>
            <p:cNvSpPr txBox="1"/>
            <p:nvPr/>
          </p:nvSpPr>
          <p:spPr>
            <a:xfrm>
              <a:off x="4671109" y="-1124159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B6CD78-5CC5-4FAA-9125-BA917FC2B4C7}"/>
                </a:ext>
              </a:extLst>
            </p:cNvPr>
            <p:cNvSpPr txBox="1"/>
            <p:nvPr/>
          </p:nvSpPr>
          <p:spPr>
            <a:xfrm>
              <a:off x="4671109" y="-1030680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C282A-32BA-483B-B8D1-FADC73CE95B2}"/>
                </a:ext>
              </a:extLst>
            </p:cNvPr>
            <p:cNvSpPr txBox="1"/>
            <p:nvPr/>
          </p:nvSpPr>
          <p:spPr>
            <a:xfrm>
              <a:off x="4671109" y="-937201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325BEB-0436-4946-984B-27F355FEB95D}"/>
                </a:ext>
              </a:extLst>
            </p:cNvPr>
            <p:cNvSpPr txBox="1"/>
            <p:nvPr/>
          </p:nvSpPr>
          <p:spPr>
            <a:xfrm>
              <a:off x="4671109" y="-843722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CABCD-54FA-4629-8951-8ECA1F6C8AAC}"/>
                </a:ext>
              </a:extLst>
            </p:cNvPr>
            <p:cNvSpPr txBox="1"/>
            <p:nvPr/>
          </p:nvSpPr>
          <p:spPr>
            <a:xfrm>
              <a:off x="4671109" y="-750243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372D75-52F3-4DAA-BC1C-1704D33BE6E3}"/>
                </a:ext>
              </a:extLst>
            </p:cNvPr>
            <p:cNvSpPr txBox="1"/>
            <p:nvPr/>
          </p:nvSpPr>
          <p:spPr>
            <a:xfrm>
              <a:off x="4671109" y="-656764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A5C0B1-D448-4583-A999-B07869510401}"/>
                </a:ext>
              </a:extLst>
            </p:cNvPr>
            <p:cNvSpPr txBox="1"/>
            <p:nvPr/>
          </p:nvSpPr>
          <p:spPr>
            <a:xfrm>
              <a:off x="4671109" y="-563285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B1F04B-64CF-4F97-AFB0-9D8F37D3B5ED}"/>
                </a:ext>
              </a:extLst>
            </p:cNvPr>
            <p:cNvSpPr txBox="1"/>
            <p:nvPr/>
          </p:nvSpPr>
          <p:spPr>
            <a:xfrm>
              <a:off x="4671109" y="-469806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58AF8F-F83F-419A-A0F0-4D7488A29BE7}"/>
                </a:ext>
              </a:extLst>
            </p:cNvPr>
            <p:cNvSpPr txBox="1"/>
            <p:nvPr/>
          </p:nvSpPr>
          <p:spPr>
            <a:xfrm>
              <a:off x="4671109" y="-376327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9F54F1-9526-4588-8453-2E314D3CD956}"/>
                </a:ext>
              </a:extLst>
            </p:cNvPr>
            <p:cNvSpPr txBox="1"/>
            <p:nvPr/>
          </p:nvSpPr>
          <p:spPr>
            <a:xfrm>
              <a:off x="4671109" y="-282848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CD429D-1C9D-438B-9B9D-54B929BA31E6}"/>
                </a:ext>
              </a:extLst>
            </p:cNvPr>
            <p:cNvSpPr txBox="1"/>
            <p:nvPr/>
          </p:nvSpPr>
          <p:spPr>
            <a:xfrm>
              <a:off x="4671109" y="-189369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314F15-3E2C-4861-B39A-F6813207B28D}"/>
                </a:ext>
              </a:extLst>
            </p:cNvPr>
            <p:cNvSpPr txBox="1"/>
            <p:nvPr/>
          </p:nvSpPr>
          <p:spPr>
            <a:xfrm>
              <a:off x="4671109" y="-95890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71EC07-D786-4A1B-AC36-4B390D473207}"/>
                </a:ext>
              </a:extLst>
            </p:cNvPr>
            <p:cNvSpPr txBox="1"/>
            <p:nvPr/>
          </p:nvSpPr>
          <p:spPr>
            <a:xfrm>
              <a:off x="4671109" y="-2411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2E1B58-9446-4542-ACEE-B96283F086F1}"/>
                </a:ext>
              </a:extLst>
            </p:cNvPr>
            <p:cNvSpPr txBox="1"/>
            <p:nvPr/>
          </p:nvSpPr>
          <p:spPr>
            <a:xfrm>
              <a:off x="4671109" y="910673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18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759A4E-AAC5-45E4-8568-9C1F0AFABEFC}"/>
                </a:ext>
              </a:extLst>
            </p:cNvPr>
            <p:cNvSpPr txBox="1"/>
            <p:nvPr/>
          </p:nvSpPr>
          <p:spPr>
            <a:xfrm>
              <a:off x="4671109" y="1845463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7B9F9F-B2BE-4F5A-85FE-BA4010AB862C}"/>
                </a:ext>
              </a:extLst>
            </p:cNvPr>
            <p:cNvSpPr txBox="1"/>
            <p:nvPr/>
          </p:nvSpPr>
          <p:spPr>
            <a:xfrm>
              <a:off x="4671109" y="2780253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20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699ECB-F114-4035-90F9-925D8FC5C05D}"/>
                </a:ext>
              </a:extLst>
            </p:cNvPr>
            <p:cNvSpPr txBox="1"/>
            <p:nvPr/>
          </p:nvSpPr>
          <p:spPr>
            <a:xfrm>
              <a:off x="4671109" y="3715049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21</a:t>
              </a:r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3096A49-898A-4588-8B21-AAF0504C0A18}"/>
              </a:ext>
            </a:extLst>
          </p:cNvPr>
          <p:cNvSpPr/>
          <p:nvPr/>
        </p:nvSpPr>
        <p:spPr>
          <a:xfrm>
            <a:off x="0" y="-302498"/>
            <a:ext cx="12192000" cy="2346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C3E2D41-F904-4024-9CC4-D5406ADA4DBD}"/>
              </a:ext>
            </a:extLst>
          </p:cNvPr>
          <p:cNvSpPr/>
          <p:nvPr/>
        </p:nvSpPr>
        <p:spPr>
          <a:xfrm>
            <a:off x="0" y="3251873"/>
            <a:ext cx="12192000" cy="3606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8AD3BB-7EAF-4D87-B0B8-2F4CEBC20C12}"/>
              </a:ext>
            </a:extLst>
          </p:cNvPr>
          <p:cNvSpPr txBox="1"/>
          <p:nvPr/>
        </p:nvSpPr>
        <p:spPr>
          <a:xfrm>
            <a:off x="6397794" y="2043519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800" b="1" spc="-300" dirty="0">
                <a:gradFill flip="none" rotWithShape="1">
                  <a:gsLst>
                    <a:gs pos="0">
                      <a:schemeClr val="accent2"/>
                    </a:gs>
                    <a:gs pos="100000">
                      <a:srgbClr val="00B0F0"/>
                    </a:gs>
                  </a:gsLst>
                  <a:lin ang="270000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%</a:t>
            </a:r>
            <a:endParaRPr lang="en-GB" sz="8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128F0A-39ED-41AC-931F-6B7C8CE7C227}"/>
              </a:ext>
            </a:extLst>
          </p:cNvPr>
          <p:cNvSpPr txBox="1"/>
          <p:nvPr/>
        </p:nvSpPr>
        <p:spPr>
          <a:xfrm>
            <a:off x="4604290" y="3434339"/>
            <a:ext cx="2983421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Faster than last year</a:t>
            </a:r>
          </a:p>
        </p:txBody>
      </p:sp>
    </p:spTree>
    <p:extLst>
      <p:ext uri="{BB962C8B-B14F-4D97-AF65-F5344CB8AC3E}">
        <p14:creationId xmlns:p14="http://schemas.microsoft.com/office/powerpoint/2010/main" val="156014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A9A187-3105-42C3-9831-820966BACECB}"/>
              </a:ext>
            </a:extLst>
          </p:cNvPr>
          <p:cNvGrpSpPr/>
          <p:nvPr/>
        </p:nvGrpSpPr>
        <p:grpSpPr>
          <a:xfrm>
            <a:off x="2970460" y="-31194861"/>
            <a:ext cx="5022783" cy="35758965"/>
            <a:chOff x="4671109" y="-15915547"/>
            <a:chExt cx="2849782" cy="202886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5EDA33-E73B-437F-9958-85BACA93E1DE}"/>
                </a:ext>
              </a:extLst>
            </p:cNvPr>
            <p:cNvSpPr txBox="1"/>
            <p:nvPr/>
          </p:nvSpPr>
          <p:spPr>
            <a:xfrm>
              <a:off x="4671109" y="-1591554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AC5A5B-5319-4E54-981D-CAD6E4F6AD06}"/>
                </a:ext>
              </a:extLst>
            </p:cNvPr>
            <p:cNvSpPr txBox="1"/>
            <p:nvPr/>
          </p:nvSpPr>
          <p:spPr>
            <a:xfrm>
              <a:off x="4671109" y="-1498075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35419A-32D1-4FD9-9568-AF669449E743}"/>
                </a:ext>
              </a:extLst>
            </p:cNvPr>
            <p:cNvSpPr txBox="1"/>
            <p:nvPr/>
          </p:nvSpPr>
          <p:spPr>
            <a:xfrm>
              <a:off x="4671109" y="-1404596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8E0380-6B04-494F-8D4A-2DC0EF7C7084}"/>
                </a:ext>
              </a:extLst>
            </p:cNvPr>
            <p:cNvSpPr txBox="1"/>
            <p:nvPr/>
          </p:nvSpPr>
          <p:spPr>
            <a:xfrm>
              <a:off x="4671109" y="-1311117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86770-BFFB-4DF5-A8CF-7AB1ABAC9C3D}"/>
                </a:ext>
              </a:extLst>
            </p:cNvPr>
            <p:cNvSpPr txBox="1"/>
            <p:nvPr/>
          </p:nvSpPr>
          <p:spPr>
            <a:xfrm>
              <a:off x="4671109" y="-1217638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358A6B-F234-44D1-9CF0-4047B0636DEC}"/>
                </a:ext>
              </a:extLst>
            </p:cNvPr>
            <p:cNvSpPr txBox="1"/>
            <p:nvPr/>
          </p:nvSpPr>
          <p:spPr>
            <a:xfrm>
              <a:off x="4671109" y="-1124159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B6CD78-5CC5-4FAA-9125-BA917FC2B4C7}"/>
                </a:ext>
              </a:extLst>
            </p:cNvPr>
            <p:cNvSpPr txBox="1"/>
            <p:nvPr/>
          </p:nvSpPr>
          <p:spPr>
            <a:xfrm>
              <a:off x="4671109" y="-1030680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C282A-32BA-483B-B8D1-FADC73CE95B2}"/>
                </a:ext>
              </a:extLst>
            </p:cNvPr>
            <p:cNvSpPr txBox="1"/>
            <p:nvPr/>
          </p:nvSpPr>
          <p:spPr>
            <a:xfrm>
              <a:off x="4671109" y="-937201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325BEB-0436-4946-984B-27F355FEB95D}"/>
                </a:ext>
              </a:extLst>
            </p:cNvPr>
            <p:cNvSpPr txBox="1"/>
            <p:nvPr/>
          </p:nvSpPr>
          <p:spPr>
            <a:xfrm>
              <a:off x="4671109" y="-843722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CABCD-54FA-4629-8951-8ECA1F6C8AAC}"/>
                </a:ext>
              </a:extLst>
            </p:cNvPr>
            <p:cNvSpPr txBox="1"/>
            <p:nvPr/>
          </p:nvSpPr>
          <p:spPr>
            <a:xfrm>
              <a:off x="4671109" y="-750243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09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372D75-52F3-4DAA-BC1C-1704D33BE6E3}"/>
                </a:ext>
              </a:extLst>
            </p:cNvPr>
            <p:cNvSpPr txBox="1"/>
            <p:nvPr/>
          </p:nvSpPr>
          <p:spPr>
            <a:xfrm>
              <a:off x="4671109" y="-656764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A5C0B1-D448-4583-A999-B07869510401}"/>
                </a:ext>
              </a:extLst>
            </p:cNvPr>
            <p:cNvSpPr txBox="1"/>
            <p:nvPr/>
          </p:nvSpPr>
          <p:spPr>
            <a:xfrm>
              <a:off x="4671109" y="-563285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B1F04B-64CF-4F97-AFB0-9D8F37D3B5ED}"/>
                </a:ext>
              </a:extLst>
            </p:cNvPr>
            <p:cNvSpPr txBox="1"/>
            <p:nvPr/>
          </p:nvSpPr>
          <p:spPr>
            <a:xfrm>
              <a:off x="4671109" y="-469806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58AF8F-F83F-419A-A0F0-4D7488A29BE7}"/>
                </a:ext>
              </a:extLst>
            </p:cNvPr>
            <p:cNvSpPr txBox="1"/>
            <p:nvPr/>
          </p:nvSpPr>
          <p:spPr>
            <a:xfrm>
              <a:off x="4671109" y="-376327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9F54F1-9526-4588-8453-2E314D3CD956}"/>
                </a:ext>
              </a:extLst>
            </p:cNvPr>
            <p:cNvSpPr txBox="1"/>
            <p:nvPr/>
          </p:nvSpPr>
          <p:spPr>
            <a:xfrm>
              <a:off x="4671109" y="-282848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CD429D-1C9D-438B-9B9D-54B929BA31E6}"/>
                </a:ext>
              </a:extLst>
            </p:cNvPr>
            <p:cNvSpPr txBox="1"/>
            <p:nvPr/>
          </p:nvSpPr>
          <p:spPr>
            <a:xfrm>
              <a:off x="4671109" y="-189369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314F15-3E2C-4861-B39A-F6813207B28D}"/>
                </a:ext>
              </a:extLst>
            </p:cNvPr>
            <p:cNvSpPr txBox="1"/>
            <p:nvPr/>
          </p:nvSpPr>
          <p:spPr>
            <a:xfrm>
              <a:off x="4671109" y="-95890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71EC07-D786-4A1B-AC36-4B390D473207}"/>
                </a:ext>
              </a:extLst>
            </p:cNvPr>
            <p:cNvSpPr txBox="1"/>
            <p:nvPr/>
          </p:nvSpPr>
          <p:spPr>
            <a:xfrm>
              <a:off x="4671109" y="-24117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2E1B58-9446-4542-ACEE-B96283F086F1}"/>
                </a:ext>
              </a:extLst>
            </p:cNvPr>
            <p:cNvSpPr txBox="1"/>
            <p:nvPr/>
          </p:nvSpPr>
          <p:spPr>
            <a:xfrm>
              <a:off x="4671109" y="910673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18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759A4E-AAC5-45E4-8568-9C1F0AFABEFC}"/>
                </a:ext>
              </a:extLst>
            </p:cNvPr>
            <p:cNvSpPr txBox="1"/>
            <p:nvPr/>
          </p:nvSpPr>
          <p:spPr>
            <a:xfrm>
              <a:off x="4671109" y="1845463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19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7B9F9F-B2BE-4F5A-85FE-BA4010AB862C}"/>
                </a:ext>
              </a:extLst>
            </p:cNvPr>
            <p:cNvSpPr txBox="1"/>
            <p:nvPr/>
          </p:nvSpPr>
          <p:spPr>
            <a:xfrm>
              <a:off x="4671109" y="2780253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20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699ECB-F114-4035-90F9-925D8FC5C05D}"/>
                </a:ext>
              </a:extLst>
            </p:cNvPr>
            <p:cNvSpPr txBox="1"/>
            <p:nvPr/>
          </p:nvSpPr>
          <p:spPr>
            <a:xfrm>
              <a:off x="4671109" y="3715049"/>
              <a:ext cx="2849782" cy="65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500" b="1" spc="-300" dirty="0">
                  <a:gradFill flip="none" rotWithShape="1">
                    <a:gsLst>
                      <a:gs pos="0">
                        <a:schemeClr val="accent2"/>
                      </a:gs>
                      <a:gs pos="100000">
                        <a:srgbClr val="00B0F0"/>
                      </a:gs>
                    </a:gsLst>
                    <a:lin ang="2700000" scaled="1"/>
                    <a:tileRect/>
                  </a:gradFill>
                  <a:latin typeface="Poppins" panose="00000500000000000000" pitchFamily="2" charset="0"/>
                  <a:cs typeface="Poppins" panose="00000500000000000000" pitchFamily="2" charset="0"/>
                </a:rPr>
                <a:t>21</a:t>
              </a:r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834ED24-6FE7-47F0-97DB-1B18FE4865B7}"/>
              </a:ext>
            </a:extLst>
          </p:cNvPr>
          <p:cNvSpPr/>
          <p:nvPr/>
        </p:nvSpPr>
        <p:spPr>
          <a:xfrm>
            <a:off x="0" y="3251873"/>
            <a:ext cx="12192000" cy="3606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8AD3BB-7EAF-4D87-B0B8-2F4CEBC20C12}"/>
              </a:ext>
            </a:extLst>
          </p:cNvPr>
          <p:cNvSpPr txBox="1"/>
          <p:nvPr/>
        </p:nvSpPr>
        <p:spPr>
          <a:xfrm>
            <a:off x="6397794" y="2043519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800" b="1" spc="-300" dirty="0">
                <a:gradFill flip="none" rotWithShape="1">
                  <a:gsLst>
                    <a:gs pos="0">
                      <a:schemeClr val="accent2"/>
                    </a:gs>
                    <a:gs pos="100000">
                      <a:srgbClr val="00B0F0"/>
                    </a:gs>
                  </a:gsLst>
                  <a:lin ang="2700000" scaled="1"/>
                  <a:tileRect/>
                </a:gradFill>
                <a:latin typeface="Poppins" panose="00000500000000000000" pitchFamily="2" charset="0"/>
                <a:cs typeface="Poppins" panose="00000500000000000000" pitchFamily="2" charset="0"/>
              </a:rPr>
              <a:t>%</a:t>
            </a:r>
            <a:endParaRPr lang="en-GB" sz="8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128F0A-39ED-41AC-931F-6B7C8CE7C227}"/>
              </a:ext>
            </a:extLst>
          </p:cNvPr>
          <p:cNvSpPr txBox="1"/>
          <p:nvPr/>
        </p:nvSpPr>
        <p:spPr>
          <a:xfrm>
            <a:off x="4604290" y="3434339"/>
            <a:ext cx="2983421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3600" b="1" dirty="0">
                <a:latin typeface="Poppins" panose="00000500000000000000" pitchFamily="2" charset="0"/>
                <a:cs typeface="Poppins" panose="00000500000000000000" pitchFamily="2" charset="0"/>
              </a:rPr>
              <a:t>Faster than last year</a:t>
            </a: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AFB2A47-E6AE-4183-9F20-5BB679F7175F}"/>
              </a:ext>
            </a:extLst>
          </p:cNvPr>
          <p:cNvSpPr/>
          <p:nvPr/>
        </p:nvSpPr>
        <p:spPr>
          <a:xfrm>
            <a:off x="0" y="-302498"/>
            <a:ext cx="12192000" cy="23460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752BDC-0F68-40CD-B874-9ECCE0C5C7DD}"/>
              </a:ext>
            </a:extLst>
          </p:cNvPr>
          <p:cNvSpPr txBox="1"/>
          <p:nvPr/>
        </p:nvSpPr>
        <p:spPr>
          <a:xfrm>
            <a:off x="4604289" y="3441487"/>
            <a:ext cx="2983421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Faster than last year</a:t>
            </a:r>
          </a:p>
        </p:txBody>
      </p:sp>
    </p:spTree>
    <p:extLst>
      <p:ext uri="{BB962C8B-B14F-4D97-AF65-F5344CB8AC3E}">
        <p14:creationId xmlns:p14="http://schemas.microsoft.com/office/powerpoint/2010/main" val="93521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164</Words>
  <Application>Microsoft Office PowerPoint</Application>
  <PresentationFormat>Widescreen</PresentationFormat>
  <Paragraphs>143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Poppins</vt:lpstr>
      <vt:lpstr>Calibri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Lomer</dc:creator>
  <cp:lastModifiedBy>Warongkorn</cp:lastModifiedBy>
  <cp:revision>8</cp:revision>
  <dcterms:created xsi:type="dcterms:W3CDTF">2021-10-13T14:37:36Z</dcterms:created>
  <dcterms:modified xsi:type="dcterms:W3CDTF">2023-06-06T15:10:46Z</dcterms:modified>
</cp:coreProperties>
</file>