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  <p:embeddedFont>
      <p:font typeface="Tw Cen MT" panose="020B0602020104020603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9214" autoAdjust="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789B-DA17-4F3D-9C0F-A2691F565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2B69-B710-45C8-A9F7-6EDD5EC1F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7ED40-650A-488B-B5F6-60958EA7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374-7B2C-45BD-BE21-A7DCECB7A5AA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B612-D9B1-4F2D-B4FE-60183204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5C00-5EA6-49DA-9E72-A127E4E3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A2E5-48AA-49F4-8108-12B91F245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02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8E29-4CEA-452D-95A9-46AC091E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7C5B3-EE13-4F0D-BDE3-E9C25686B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325C8-52EB-4912-8D45-351AC517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374-7B2C-45BD-BE21-A7DCECB7A5AA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63E2F-4E85-4054-93C7-FAB4FC37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401A-B3C0-4E5F-9889-3AFF1279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A2E5-48AA-49F4-8108-12B91F245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6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3CD82-FE3D-4B6F-ACE6-B48FFE7BF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96F23-D5AE-42D7-AA6B-83A5555EB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2D3B-4AF7-46D3-B80A-4E65FA02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374-7B2C-45BD-BE21-A7DCECB7A5AA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D8FA0-21F0-442B-B032-3410D429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6497-DD8E-4CE8-BE3E-0F7EFE2D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A2E5-48AA-49F4-8108-12B91F245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24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6ABA-A5DB-415F-84C4-A736799A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254A-AF22-4DBF-A0A8-E0D8D87B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B1AF-15E8-4FCE-9418-82880B64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374-7B2C-45BD-BE21-A7DCECB7A5AA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9146D-A61E-4338-A4A4-92F6FB3D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54FB-235B-4AE1-BEB4-8F620AC9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A2E5-48AA-49F4-8108-12B91F245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72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5C7D-BF02-492B-A5CC-487754AD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5B419-422A-4E4E-BD01-89956D8AF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EA04-4FBB-44C5-9C0F-02D655E0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374-7B2C-45BD-BE21-A7DCECB7A5AA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E89AD-4D57-4576-875A-A6E9CCBD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00F3-5B8B-45A1-B107-415C9295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A2E5-48AA-49F4-8108-12B91F245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C1E9-EF80-49E6-8B09-EDF75636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DE9E-5351-4E0F-A08C-B91AD1F52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5ECBC-4024-4EE1-8379-0595B6C09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5DC29-FCE0-49F2-9AF6-59A34CAD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374-7B2C-45BD-BE21-A7DCECB7A5AA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AF1FD-FC3D-4697-B2A8-A9E31383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F9144-C79A-4EA8-94CC-70832C0F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A2E5-48AA-49F4-8108-12B91F245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19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6167-70F9-4FD6-8987-65301AA1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681D6-F0B6-46CC-9BBA-72EF44E82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D7B8F-A929-4BB2-91EA-AD45EB153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912BD-6DEA-4553-A960-8274417DA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3496B-6BA4-42B0-B80C-D567789EC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3F7CF-0039-48DE-A644-4405BB6E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374-7B2C-45BD-BE21-A7DCECB7A5AA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8520A-9A1C-4DD9-A1CF-EBFDEA98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860F2-E828-404C-B5BC-320FE676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A2E5-48AA-49F4-8108-12B91F245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35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09C6-309A-4760-BE86-CF8438DD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43E68-7594-4861-A8F3-8C1B5228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374-7B2C-45BD-BE21-A7DCECB7A5AA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4B334-75BE-4AB0-AD4E-E5889AA0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578F2-8E51-4514-B7B5-0E9A49E6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A2E5-48AA-49F4-8108-12B91F245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09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75A85-67A0-4C85-99F1-07CD90F8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374-7B2C-45BD-BE21-A7DCECB7A5AA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500A6-2A86-42BB-AAD2-61FC1B7C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A90A2-092A-4037-B686-9021A797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A2E5-48AA-49F4-8108-12B91F245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12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C66F-5F0E-4163-ADCB-86EC4C66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24AE-AE05-433E-8F93-BA82D5D8C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50DE3-80F9-462B-AA4B-3883FBE64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3034-758B-4A46-9B4E-A2DE7940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374-7B2C-45BD-BE21-A7DCECB7A5AA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995C6-7ECD-47B7-B491-2D2930C9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5EAAB-FB39-4613-9B1E-5FDFD85D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A2E5-48AA-49F4-8108-12B91F245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68A1-DACA-4635-AC87-3CEE65B3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F86C7-A0AA-4B8F-BFB7-1CA86B635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2BB79-7E86-42A8-A5D0-70013F85E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5ED76-E25C-438A-BFD4-741E66D7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374-7B2C-45BD-BE21-A7DCECB7A5AA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E38E6-FA64-454B-83BE-E51557BD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5AFDB-4553-401E-8105-E8518B05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A2E5-48AA-49F4-8108-12B91F245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4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3DB1E-05B1-40D5-AC86-2660ACAF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31655-3958-4784-8A0C-AE2B36025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1F0B-F3B0-4682-8DDF-4A3C0AFB5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0374-7B2C-45BD-BE21-A7DCECB7A5AA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6A47-5E70-4085-870F-CA4AB8804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A4DB8-2D33-4B9A-9BA9-B204443F9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A2E5-48AA-49F4-8108-12B91F245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05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4D378A-128B-4C56-9DB1-231A97E247A1}"/>
              </a:ext>
            </a:extLst>
          </p:cNvPr>
          <p:cNvSpPr/>
          <p:nvPr/>
        </p:nvSpPr>
        <p:spPr>
          <a:xfrm>
            <a:off x="2420866" y="1799576"/>
            <a:ext cx="7200000" cy="45271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A32AD5-6183-4312-B0AA-A9C0F6A04AFC}"/>
              </a:ext>
            </a:extLst>
          </p:cNvPr>
          <p:cNvSpPr/>
          <p:nvPr/>
        </p:nvSpPr>
        <p:spPr>
          <a:xfrm>
            <a:off x="2420865" y="1799576"/>
            <a:ext cx="5040000" cy="45271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924BC-8F62-4596-80A0-6806F7A90A4D}"/>
              </a:ext>
            </a:extLst>
          </p:cNvPr>
          <p:cNvSpPr/>
          <p:nvPr/>
        </p:nvSpPr>
        <p:spPr>
          <a:xfrm>
            <a:off x="6871772" y="1568735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400" b="1" dirty="0">
                <a:latin typeface="Poppins" panose="00000500000000000000" pitchFamily="2" charset="0"/>
                <a:cs typeface="Poppins" panose="00000500000000000000" pitchFamily="2" charset="0"/>
              </a:rPr>
              <a:t>70</a:t>
            </a:r>
            <a:r>
              <a:rPr lang="en-GB" b="1" dirty="0"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F508CE-4F3E-42B8-AE91-9A96D1CA83E0}"/>
              </a:ext>
            </a:extLst>
          </p:cNvPr>
          <p:cNvSpPr/>
          <p:nvPr/>
        </p:nvSpPr>
        <p:spPr>
          <a:xfrm>
            <a:off x="2420866" y="3215564"/>
            <a:ext cx="7200000" cy="45271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7FF2FD-2F84-4EF6-B3B0-DB3DE55EE864}"/>
              </a:ext>
            </a:extLst>
          </p:cNvPr>
          <p:cNvSpPr/>
          <p:nvPr/>
        </p:nvSpPr>
        <p:spPr>
          <a:xfrm>
            <a:off x="2420865" y="3215564"/>
            <a:ext cx="2880000" cy="452718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713B3-C111-4D23-B7A2-C4A63C80C604}"/>
              </a:ext>
            </a:extLst>
          </p:cNvPr>
          <p:cNvSpPr/>
          <p:nvPr/>
        </p:nvSpPr>
        <p:spPr>
          <a:xfrm>
            <a:off x="4721324" y="2984723"/>
            <a:ext cx="914400" cy="914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400" b="1" dirty="0">
                <a:latin typeface="Poppins" panose="00000500000000000000" pitchFamily="2" charset="0"/>
                <a:cs typeface="Poppins" panose="00000500000000000000" pitchFamily="2" charset="0"/>
              </a:rPr>
              <a:t>40</a:t>
            </a:r>
            <a:r>
              <a:rPr lang="en-GB" b="1" dirty="0"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2AE82A-5957-47B6-8397-9F2AB850CCA5}"/>
              </a:ext>
            </a:extLst>
          </p:cNvPr>
          <p:cNvSpPr/>
          <p:nvPr/>
        </p:nvSpPr>
        <p:spPr>
          <a:xfrm>
            <a:off x="2420866" y="4680380"/>
            <a:ext cx="7200000" cy="45271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8083E0-FDA3-481B-80E0-4FAAAF8EB077}"/>
              </a:ext>
            </a:extLst>
          </p:cNvPr>
          <p:cNvSpPr/>
          <p:nvPr/>
        </p:nvSpPr>
        <p:spPr>
          <a:xfrm>
            <a:off x="2420865" y="4680380"/>
            <a:ext cx="5760000" cy="4527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D44858-D298-493C-9161-C4A7A1194F8C}"/>
              </a:ext>
            </a:extLst>
          </p:cNvPr>
          <p:cNvSpPr/>
          <p:nvPr/>
        </p:nvSpPr>
        <p:spPr>
          <a:xfrm>
            <a:off x="7529265" y="4449539"/>
            <a:ext cx="9144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400" b="1" dirty="0">
                <a:latin typeface="Poppins" panose="00000500000000000000" pitchFamily="2" charset="0"/>
                <a:cs typeface="Poppins" panose="00000500000000000000" pitchFamily="2" charset="0"/>
              </a:rPr>
              <a:t>80</a:t>
            </a:r>
            <a:r>
              <a:rPr lang="en-GB" b="1" dirty="0"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95069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39596 -3.7037E-7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0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-0.21992 -1.85185E-6 " pathEditMode="relative" rAng="0" ptsTypes="AA">
                                      <p:cBhvr>
                                        <p:cTn id="17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3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45182 7.40741E-7 " pathEditMode="relative" rAng="0" ptsTypes="AA">
                                      <p:cBhvr>
                                        <p:cTn id="25" dur="1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9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1" grpId="0" animBg="1"/>
      <p:bldP spid="12" grpId="0" animBg="1"/>
      <p:bldP spid="12" grpId="1" animBg="1"/>
      <p:bldP spid="14" grpId="0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0CE3C2-E7C1-B198-A1F3-8F9EF6F942DA}"/>
              </a:ext>
            </a:extLst>
          </p:cNvPr>
          <p:cNvSpPr/>
          <p:nvPr/>
        </p:nvSpPr>
        <p:spPr>
          <a:xfrm>
            <a:off x="2420866" y="3215564"/>
            <a:ext cx="7200000" cy="45271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FE9A41-322D-FE3F-D9AE-21B7C6CF225C}"/>
              </a:ext>
            </a:extLst>
          </p:cNvPr>
          <p:cNvSpPr/>
          <p:nvPr/>
        </p:nvSpPr>
        <p:spPr>
          <a:xfrm>
            <a:off x="2571134" y="3215564"/>
            <a:ext cx="7200000" cy="45271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25CD3A-ED10-858B-7044-D94D0E42EC1A}"/>
              </a:ext>
            </a:extLst>
          </p:cNvPr>
          <p:cNvSpPr/>
          <p:nvPr/>
        </p:nvSpPr>
        <p:spPr>
          <a:xfrm>
            <a:off x="2420866" y="3215564"/>
            <a:ext cx="5140140" cy="45271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B474D9-3E10-B85C-9B1A-334F0BE7F7EF}"/>
              </a:ext>
            </a:extLst>
          </p:cNvPr>
          <p:cNvSpPr/>
          <p:nvPr/>
        </p:nvSpPr>
        <p:spPr>
          <a:xfrm>
            <a:off x="2270598" y="2979807"/>
            <a:ext cx="924232" cy="9242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b="1" dirty="0">
                <a:latin typeface="Tw Cen MT" panose="020B0602020104020603" pitchFamily="34" charset="0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94897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Poppins</vt:lpstr>
      <vt:lpstr>Calibri</vt:lpstr>
      <vt:lpstr>Arial</vt:lpstr>
      <vt:lpstr>Tw Cen MT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Lomer</dc:creator>
  <cp:lastModifiedBy>Warongkorn</cp:lastModifiedBy>
  <cp:revision>5</cp:revision>
  <dcterms:created xsi:type="dcterms:W3CDTF">2021-11-01T12:59:58Z</dcterms:created>
  <dcterms:modified xsi:type="dcterms:W3CDTF">2023-06-06T15:10:49Z</dcterms:modified>
</cp:coreProperties>
</file>