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7E00"/>
    <a:srgbClr val="241147"/>
    <a:srgbClr val="552A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13" autoAdjust="0"/>
    <p:restoredTop sz="94660"/>
  </p:normalViewPr>
  <p:slideViewPr>
    <p:cSldViewPr snapToGrid="0">
      <p:cViewPr varScale="1">
        <p:scale>
          <a:sx n="80" d="100"/>
          <a:sy n="80" d="100"/>
        </p:scale>
        <p:origin x="8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75C41-7E78-44C7-BE4E-8410F7AEE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5E4C4C-CC1E-49A4-993C-8292FA342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CB217-D028-4F48-960E-D5D9ED224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F663-90DB-4ECE-B818-503CCC059CCD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349EE-3E9D-458F-A5A5-74DE56AF6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31C99-7267-437F-BDD8-E6CF88155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FAFC-D343-480F-A44D-BD93CDB60E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317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C51E9-CF4E-4C43-B35F-DA512FBE3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8960C6-D4E2-44B8-BC14-B7C16F309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D5572-CA5B-42C7-923A-0DA603EC5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F663-90DB-4ECE-B818-503CCC059CCD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000C7-0955-4C85-BABC-EC2CFF2E9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EA209-FC5C-45F5-B738-F9E70251A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FAFC-D343-480F-A44D-BD93CDB60E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546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C45BD8-C87E-469D-82EB-D4193F0512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966168-264D-4642-83AF-FBCD4BF64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93444-AB63-4F86-9775-2502C49C1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F663-90DB-4ECE-B818-503CCC059CCD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146C1-47FF-417E-99FD-9C7D473E1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D2070-CEC1-40F2-A6FB-1B432BA4B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FAFC-D343-480F-A44D-BD93CDB60E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17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791A1-C8C4-4B38-86CA-0E9DB4CF9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20CE7-C834-4344-9FDA-4D283C48D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7F238-5B1C-49B6-BA0D-A2064062A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F663-90DB-4ECE-B818-503CCC059CCD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917FC-94AD-4958-A99F-85DC15660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89503-2B1A-4EE7-9E9E-BA0A608FF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FAFC-D343-480F-A44D-BD93CDB60E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033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50719-9D84-4865-8F8B-1DFD4D5FE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F7F69-B87C-48E8-B787-EF012702F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DAA73-CF7F-457E-80BC-1CE8928CA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F663-90DB-4ECE-B818-503CCC059CCD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2FA7D-2FC1-4F67-8878-BCADE60D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BD549-7EA9-4DEA-AF28-C93E31345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FAFC-D343-480F-A44D-BD93CDB60E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640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915C3-CDCD-46F0-9725-1C5951C3B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99DD2-B3E6-44EA-80C3-D0F37274C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F3B02-6013-4074-8399-C1D75AA5B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D47C2-63D2-47CB-B1ED-80D6B0AA0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F663-90DB-4ECE-B818-503CCC059CCD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C5ED2-95DF-4634-9665-C9CBF8A29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01C69-30C6-4E5C-AFE3-86092D6A0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FAFC-D343-480F-A44D-BD93CDB60E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2716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43617-7C46-4E35-B86F-5EB5B08D6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E734F-AF4C-4B2E-B3A2-552FD9B80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AD13C-3BA5-4682-891C-58D4CF362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37F071-37B2-44B6-9816-C5A46E32D4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B0550E-BB86-4129-B97B-3187050C0D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A2B557-C752-4EBD-9D6A-1D198D825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F663-90DB-4ECE-B818-503CCC059CCD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0179D0-767E-417A-AFCF-E68FAB7D8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A4C025-888A-4D45-B1EF-BC5629E43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FAFC-D343-480F-A44D-BD93CDB60E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295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3366A-6B2F-4EF0-B65B-6BD19E352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AEC61A-E997-4290-B8A4-E04C5300F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F663-90DB-4ECE-B818-503CCC059CCD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918D72-2252-44CC-A5AF-7C2931F48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F7DE72-91EE-4396-B8C6-7D03EE0C0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FAFC-D343-480F-A44D-BD93CDB60E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873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65BF35-66DF-4B6E-9A51-3025AC0D4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F663-90DB-4ECE-B818-503CCC059CCD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42450F-8AC9-4E1E-B988-12A184C2A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CAC0F-0A89-41AF-BE53-54C9FEDE2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FAFC-D343-480F-A44D-BD93CDB60E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34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83F18-8AF0-457F-A476-149E200D8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B12F7-2D42-4C2B-B438-56F6F0530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3352F-14BB-4015-82E7-179D2DBDF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CF36D-0E74-4B9F-B97D-8DB359049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F663-90DB-4ECE-B818-503CCC059CCD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5F341-8585-431B-B44C-3DDE7BEF1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80F7A-666B-4E06-938A-21A73C1A9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FAFC-D343-480F-A44D-BD93CDB60E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811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84785-BF74-48C4-9A01-BEFD4BFAD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750F7D-66EB-4A8B-94C6-A69999A07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EFF0CF-6DB6-447C-9906-CC156E44E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EDEAD-0F0C-48BD-B91E-4B4AB59A2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F663-90DB-4ECE-B818-503CCC059CCD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BEA26-5D93-4DE5-AABC-F2349CCAC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B01CB-8D89-472C-BE1B-F842B8200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FAFC-D343-480F-A44D-BD93CDB60E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310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092478-FE64-4C0B-948E-589741F1F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B2E91-4CF0-450B-B2C8-4828B95C5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8EDA6-0EC1-4E34-BC6E-DB0AE58840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5F663-90DB-4ECE-B818-503CCC059CCD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B67CB-531D-409B-8379-35962BE71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B7C05-D1FB-429F-B1AE-0D6B002CEE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1FAFC-D343-480F-A44D-BD93CDB60E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836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11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C2100D40-4B1F-44B1-97F5-A8190366A75E}"/>
              </a:ext>
            </a:extLst>
          </p:cNvPr>
          <p:cNvGrpSpPr/>
          <p:nvPr/>
        </p:nvGrpSpPr>
        <p:grpSpPr>
          <a:xfrm>
            <a:off x="4296000" y="1629000"/>
            <a:ext cx="3600000" cy="3600000"/>
            <a:chOff x="4296000" y="1629000"/>
            <a:chExt cx="3600000" cy="360000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D0A6BA9-DF81-47C7-A338-54E04ED1C6A7}"/>
                </a:ext>
              </a:extLst>
            </p:cNvPr>
            <p:cNvGrpSpPr/>
            <p:nvPr/>
          </p:nvGrpSpPr>
          <p:grpSpPr>
            <a:xfrm>
              <a:off x="4296000" y="1629000"/>
              <a:ext cx="3600000" cy="3600000"/>
              <a:chOff x="4296000" y="1629000"/>
              <a:chExt cx="3600000" cy="3600000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281708D2-F5FD-4FDB-8E18-7F3F682940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F3DB7A27-7B45-439F-8713-E9D3673923E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3DB243D-60CC-48F7-B1BF-F83A9C4A42FB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8BEBE6A-8A7C-4AC7-A830-55483907A673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0C105B0-9D52-4CBD-A80A-C8122D3C2411}"/>
                </a:ext>
              </a:extLst>
            </p:cNvPr>
            <p:cNvGrpSpPr/>
            <p:nvPr/>
          </p:nvGrpSpPr>
          <p:grpSpPr>
            <a:xfrm rot="900000">
              <a:off x="4296000" y="1629000"/>
              <a:ext cx="3600000" cy="3600000"/>
              <a:chOff x="4296000" y="1629000"/>
              <a:chExt cx="3600000" cy="3600000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3BF2F58-4D6B-48F9-A251-8BB0D36ECA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29BB98C-2E92-43A6-8FB6-19FD8CEFC40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4A305477-8233-44C8-9E71-B70A9F12ED17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EA3BA62F-5736-46ED-AC11-FF0ACBE9E363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97A180F-A261-426C-8DF2-84E45DD866C4}"/>
                </a:ext>
              </a:extLst>
            </p:cNvPr>
            <p:cNvGrpSpPr/>
            <p:nvPr/>
          </p:nvGrpSpPr>
          <p:grpSpPr>
            <a:xfrm rot="1800000">
              <a:off x="4296000" y="1629000"/>
              <a:ext cx="3600000" cy="3600000"/>
              <a:chOff x="4296000" y="1629000"/>
              <a:chExt cx="3600000" cy="3600000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D7A28DE-37CF-449E-BCAD-3FB2DB4BAA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7E4D42F-8683-48AF-9E43-76D5CAAEB82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9A3AB518-8860-48DE-8102-89E3E16CF502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571753D-110F-4075-8D40-3984C134AD1D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CA9DD4A-8648-425D-980B-02717888A77E}"/>
              </a:ext>
            </a:extLst>
          </p:cNvPr>
          <p:cNvGrpSpPr/>
          <p:nvPr/>
        </p:nvGrpSpPr>
        <p:grpSpPr>
          <a:xfrm>
            <a:off x="4296000" y="1629000"/>
            <a:ext cx="3600000" cy="3600000"/>
            <a:chOff x="4296000" y="1629000"/>
            <a:chExt cx="3600000" cy="360000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77D9E92-EA90-473B-B472-A683C69F9B2C}"/>
                </a:ext>
              </a:extLst>
            </p:cNvPr>
            <p:cNvGrpSpPr/>
            <p:nvPr/>
          </p:nvGrpSpPr>
          <p:grpSpPr>
            <a:xfrm>
              <a:off x="4296000" y="1629000"/>
              <a:ext cx="3600000" cy="3600000"/>
              <a:chOff x="4296000" y="1629000"/>
              <a:chExt cx="3600000" cy="3600000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63F80FF-5417-49B6-88BE-25E0607EB8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9D24A6A-906A-4AD4-BFE1-8DDFB22F117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5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E2E4D57-E365-474A-AF50-3E6DB8A599DA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B1CE6EF4-6C45-4DF0-BA00-513C753505F9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8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E1EFEB0-4EFC-44EE-9862-E3A212182AFF}"/>
                </a:ext>
              </a:extLst>
            </p:cNvPr>
            <p:cNvGrpSpPr/>
            <p:nvPr/>
          </p:nvGrpSpPr>
          <p:grpSpPr>
            <a:xfrm rot="900000">
              <a:off x="4296000" y="1629000"/>
              <a:ext cx="3600000" cy="3600000"/>
              <a:chOff x="4296000" y="1629000"/>
              <a:chExt cx="3600000" cy="3600000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D17FAD5-BFD0-4507-A08E-434F1641ED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9FE1E531-7812-47DB-AAE9-8816F648E63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6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F90725E1-3921-4DC7-9A3C-60EA8B8D690A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3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ADF2F2B-8A2B-44EF-B455-19230E779A48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9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77FB1CB-D02B-4728-8DEA-375A888254BD}"/>
                </a:ext>
              </a:extLst>
            </p:cNvPr>
            <p:cNvGrpSpPr/>
            <p:nvPr/>
          </p:nvGrpSpPr>
          <p:grpSpPr>
            <a:xfrm rot="1800000">
              <a:off x="4296000" y="1629000"/>
              <a:ext cx="3600000" cy="3600000"/>
              <a:chOff x="4296000" y="1629000"/>
              <a:chExt cx="3600000" cy="3600000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42127DCE-2FB6-4C9C-84E3-BB37FC599B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1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D5EB09B0-28CB-4595-97CF-13696EC407C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7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63FBAD1-8D54-4F2C-8D1E-AC374419B1D5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4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49445A64-DB3F-46E3-B588-0723B795071E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9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7DF2EDA1-785C-43F9-AF5C-F08211146874}"/>
              </a:ext>
            </a:extLst>
          </p:cNvPr>
          <p:cNvSpPr/>
          <p:nvPr/>
        </p:nvSpPr>
        <p:spPr>
          <a:xfrm>
            <a:off x="4656000" y="1989000"/>
            <a:ext cx="2880000" cy="2880000"/>
          </a:xfrm>
          <a:prstGeom prst="ellipse">
            <a:avLst/>
          </a:prstGeom>
          <a:solidFill>
            <a:srgbClr val="241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34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11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C2100D40-4B1F-44B1-97F5-A8190366A75E}"/>
              </a:ext>
            </a:extLst>
          </p:cNvPr>
          <p:cNvGrpSpPr/>
          <p:nvPr/>
        </p:nvGrpSpPr>
        <p:grpSpPr>
          <a:xfrm>
            <a:off x="4296000" y="1629000"/>
            <a:ext cx="3600000" cy="3600000"/>
            <a:chOff x="4296000" y="1629000"/>
            <a:chExt cx="3600000" cy="360000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D0A6BA9-DF81-47C7-A338-54E04ED1C6A7}"/>
                </a:ext>
              </a:extLst>
            </p:cNvPr>
            <p:cNvGrpSpPr/>
            <p:nvPr/>
          </p:nvGrpSpPr>
          <p:grpSpPr>
            <a:xfrm>
              <a:off x="4296000" y="1629000"/>
              <a:ext cx="3600000" cy="3600000"/>
              <a:chOff x="4296000" y="1629000"/>
              <a:chExt cx="3600000" cy="3600000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281708D2-F5FD-4FDB-8E18-7F3F682940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F3DB7A27-7B45-439F-8713-E9D3673923E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3DB243D-60CC-48F7-B1BF-F83A9C4A42FB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8BEBE6A-8A7C-4AC7-A830-55483907A673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0C105B0-9D52-4CBD-A80A-C8122D3C2411}"/>
                </a:ext>
              </a:extLst>
            </p:cNvPr>
            <p:cNvGrpSpPr/>
            <p:nvPr/>
          </p:nvGrpSpPr>
          <p:grpSpPr>
            <a:xfrm rot="900000">
              <a:off x="4296000" y="1629000"/>
              <a:ext cx="3600000" cy="3600000"/>
              <a:chOff x="4296000" y="1629000"/>
              <a:chExt cx="3600000" cy="3600000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3BF2F58-4D6B-48F9-A251-8BB0D36ECA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29BB98C-2E92-43A6-8FB6-19FD8CEFC40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4A305477-8233-44C8-9E71-B70A9F12ED17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EA3BA62F-5736-46ED-AC11-FF0ACBE9E363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97A180F-A261-426C-8DF2-84E45DD866C4}"/>
                </a:ext>
              </a:extLst>
            </p:cNvPr>
            <p:cNvGrpSpPr/>
            <p:nvPr/>
          </p:nvGrpSpPr>
          <p:grpSpPr>
            <a:xfrm rot="1800000">
              <a:off x="4296000" y="1629000"/>
              <a:ext cx="3600000" cy="3600000"/>
              <a:chOff x="4296000" y="1629000"/>
              <a:chExt cx="3600000" cy="3600000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D7A28DE-37CF-449E-BCAD-3FB2DB4BAA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7E4D42F-8683-48AF-9E43-76D5CAAEB82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9A3AB518-8860-48DE-8102-89E3E16CF502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571753D-110F-4075-8D40-3984C134AD1D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CA9DD4A-8648-425D-980B-02717888A77E}"/>
              </a:ext>
            </a:extLst>
          </p:cNvPr>
          <p:cNvGrpSpPr/>
          <p:nvPr/>
        </p:nvGrpSpPr>
        <p:grpSpPr>
          <a:xfrm rot="8100000">
            <a:off x="4296000" y="1629000"/>
            <a:ext cx="3600000" cy="3600000"/>
            <a:chOff x="4296000" y="1629000"/>
            <a:chExt cx="3600000" cy="360000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77D9E92-EA90-473B-B472-A683C69F9B2C}"/>
                </a:ext>
              </a:extLst>
            </p:cNvPr>
            <p:cNvGrpSpPr/>
            <p:nvPr/>
          </p:nvGrpSpPr>
          <p:grpSpPr>
            <a:xfrm>
              <a:off x="4296000" y="1629000"/>
              <a:ext cx="3600000" cy="3600000"/>
              <a:chOff x="4296000" y="1629000"/>
              <a:chExt cx="3600000" cy="3600000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63F80FF-5417-49B6-88BE-25E0607EB8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9D24A6A-906A-4AD4-BFE1-8DDFB22F117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5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E2E4D57-E365-474A-AF50-3E6DB8A599DA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B1CE6EF4-6C45-4DF0-BA00-513C753505F9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8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E1EFEB0-4EFC-44EE-9862-E3A212182AFF}"/>
                </a:ext>
              </a:extLst>
            </p:cNvPr>
            <p:cNvGrpSpPr/>
            <p:nvPr/>
          </p:nvGrpSpPr>
          <p:grpSpPr>
            <a:xfrm rot="900000">
              <a:off x="4296000" y="1629000"/>
              <a:ext cx="3600000" cy="3600000"/>
              <a:chOff x="4296000" y="1629000"/>
              <a:chExt cx="3600000" cy="3600000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D17FAD5-BFD0-4507-A08E-434F1641ED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9FE1E531-7812-47DB-AAE9-8816F648E63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6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F90725E1-3921-4DC7-9A3C-60EA8B8D690A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3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ADF2F2B-8A2B-44EF-B455-19230E779A48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9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77FB1CB-D02B-4728-8DEA-375A888254BD}"/>
                </a:ext>
              </a:extLst>
            </p:cNvPr>
            <p:cNvGrpSpPr/>
            <p:nvPr/>
          </p:nvGrpSpPr>
          <p:grpSpPr>
            <a:xfrm rot="1800000">
              <a:off x="4296000" y="1629000"/>
              <a:ext cx="3600000" cy="3600000"/>
              <a:chOff x="4296000" y="1629000"/>
              <a:chExt cx="3600000" cy="3600000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42127DCE-2FB6-4C9C-84E3-BB37FC599B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1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D5EB09B0-28CB-4595-97CF-13696EC407C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7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63FBAD1-8D54-4F2C-8D1E-AC374419B1D5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4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49445A64-DB3F-46E3-B588-0723B795071E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9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7DF2EDA1-785C-43F9-AF5C-F08211146874}"/>
              </a:ext>
            </a:extLst>
          </p:cNvPr>
          <p:cNvSpPr/>
          <p:nvPr/>
        </p:nvSpPr>
        <p:spPr>
          <a:xfrm>
            <a:off x="4656000" y="1989000"/>
            <a:ext cx="2880000" cy="2880000"/>
          </a:xfrm>
          <a:prstGeom prst="ellipse">
            <a:avLst/>
          </a:prstGeom>
          <a:solidFill>
            <a:srgbClr val="241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24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11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C2100D40-4B1F-44B1-97F5-A8190366A75E}"/>
              </a:ext>
            </a:extLst>
          </p:cNvPr>
          <p:cNvGrpSpPr/>
          <p:nvPr/>
        </p:nvGrpSpPr>
        <p:grpSpPr>
          <a:xfrm>
            <a:off x="4296000" y="1629000"/>
            <a:ext cx="3600000" cy="3600000"/>
            <a:chOff x="4296000" y="1629000"/>
            <a:chExt cx="3600000" cy="360000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D0A6BA9-DF81-47C7-A338-54E04ED1C6A7}"/>
                </a:ext>
              </a:extLst>
            </p:cNvPr>
            <p:cNvGrpSpPr/>
            <p:nvPr/>
          </p:nvGrpSpPr>
          <p:grpSpPr>
            <a:xfrm>
              <a:off x="4296000" y="1629000"/>
              <a:ext cx="3600000" cy="3600000"/>
              <a:chOff x="4296000" y="1629000"/>
              <a:chExt cx="3600000" cy="3600000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281708D2-F5FD-4FDB-8E18-7F3F682940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F3DB7A27-7B45-439F-8713-E9D3673923E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3DB243D-60CC-48F7-B1BF-F83A9C4A42FB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8BEBE6A-8A7C-4AC7-A830-55483907A673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0C105B0-9D52-4CBD-A80A-C8122D3C2411}"/>
                </a:ext>
              </a:extLst>
            </p:cNvPr>
            <p:cNvGrpSpPr/>
            <p:nvPr/>
          </p:nvGrpSpPr>
          <p:grpSpPr>
            <a:xfrm rot="900000">
              <a:off x="4296000" y="1629000"/>
              <a:ext cx="3600000" cy="3600000"/>
              <a:chOff x="4296000" y="1629000"/>
              <a:chExt cx="3600000" cy="3600000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3BF2F58-4D6B-48F9-A251-8BB0D36ECA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29BB98C-2E92-43A6-8FB6-19FD8CEFC40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4A305477-8233-44C8-9E71-B70A9F12ED17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EA3BA62F-5736-46ED-AC11-FF0ACBE9E363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97A180F-A261-426C-8DF2-84E45DD866C4}"/>
                </a:ext>
              </a:extLst>
            </p:cNvPr>
            <p:cNvGrpSpPr/>
            <p:nvPr/>
          </p:nvGrpSpPr>
          <p:grpSpPr>
            <a:xfrm rot="1800000">
              <a:off x="4296000" y="1629000"/>
              <a:ext cx="3600000" cy="3600000"/>
              <a:chOff x="4296000" y="1629000"/>
              <a:chExt cx="3600000" cy="3600000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D7A28DE-37CF-449E-BCAD-3FB2DB4BAA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7E4D42F-8683-48AF-9E43-76D5CAAEB82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9A3AB518-8860-48DE-8102-89E3E16CF502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571753D-110F-4075-8D40-3984C134AD1D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CA9DD4A-8648-425D-980B-02717888A77E}"/>
              </a:ext>
            </a:extLst>
          </p:cNvPr>
          <p:cNvGrpSpPr/>
          <p:nvPr/>
        </p:nvGrpSpPr>
        <p:grpSpPr>
          <a:xfrm rot="9000000">
            <a:off x="4296000" y="1629000"/>
            <a:ext cx="3600000" cy="3600000"/>
            <a:chOff x="4296000" y="1629000"/>
            <a:chExt cx="3600000" cy="360000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77D9E92-EA90-473B-B472-A683C69F9B2C}"/>
                </a:ext>
              </a:extLst>
            </p:cNvPr>
            <p:cNvGrpSpPr/>
            <p:nvPr/>
          </p:nvGrpSpPr>
          <p:grpSpPr>
            <a:xfrm>
              <a:off x="4296000" y="1629000"/>
              <a:ext cx="3600000" cy="3600000"/>
              <a:chOff x="4296000" y="1629000"/>
              <a:chExt cx="3600000" cy="3600000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63F80FF-5417-49B6-88BE-25E0607EB8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9D24A6A-906A-4AD4-BFE1-8DDFB22F117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5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E2E4D57-E365-474A-AF50-3E6DB8A599DA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B1CE6EF4-6C45-4DF0-BA00-513C753505F9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8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E1EFEB0-4EFC-44EE-9862-E3A212182AFF}"/>
                </a:ext>
              </a:extLst>
            </p:cNvPr>
            <p:cNvGrpSpPr/>
            <p:nvPr/>
          </p:nvGrpSpPr>
          <p:grpSpPr>
            <a:xfrm rot="900000">
              <a:off x="4296000" y="1629000"/>
              <a:ext cx="3600000" cy="3600000"/>
              <a:chOff x="4296000" y="1629000"/>
              <a:chExt cx="3600000" cy="3600000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D17FAD5-BFD0-4507-A08E-434F1641ED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9FE1E531-7812-47DB-AAE9-8816F648E63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6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F90725E1-3921-4DC7-9A3C-60EA8B8D690A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3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ADF2F2B-8A2B-44EF-B455-19230E779A48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9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77FB1CB-D02B-4728-8DEA-375A888254BD}"/>
                </a:ext>
              </a:extLst>
            </p:cNvPr>
            <p:cNvGrpSpPr/>
            <p:nvPr/>
          </p:nvGrpSpPr>
          <p:grpSpPr>
            <a:xfrm rot="1800000">
              <a:off x="4296000" y="1629000"/>
              <a:ext cx="3600000" cy="3600000"/>
              <a:chOff x="4296000" y="1629000"/>
              <a:chExt cx="3600000" cy="3600000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42127DCE-2FB6-4C9C-84E3-BB37FC599B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1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D5EB09B0-28CB-4595-97CF-13696EC407C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7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63FBAD1-8D54-4F2C-8D1E-AC374419B1D5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4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49445A64-DB3F-46E3-B588-0723B795071E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9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7DF2EDA1-785C-43F9-AF5C-F08211146874}"/>
              </a:ext>
            </a:extLst>
          </p:cNvPr>
          <p:cNvSpPr/>
          <p:nvPr/>
        </p:nvSpPr>
        <p:spPr>
          <a:xfrm>
            <a:off x="4656000" y="1989000"/>
            <a:ext cx="2880000" cy="2880000"/>
          </a:xfrm>
          <a:prstGeom prst="ellipse">
            <a:avLst/>
          </a:prstGeom>
          <a:solidFill>
            <a:srgbClr val="241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13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11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C2100D40-4B1F-44B1-97F5-A8190366A75E}"/>
              </a:ext>
            </a:extLst>
          </p:cNvPr>
          <p:cNvGrpSpPr/>
          <p:nvPr/>
        </p:nvGrpSpPr>
        <p:grpSpPr>
          <a:xfrm>
            <a:off x="4296000" y="1629000"/>
            <a:ext cx="3600000" cy="3600000"/>
            <a:chOff x="4296000" y="1629000"/>
            <a:chExt cx="3600000" cy="360000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D0A6BA9-DF81-47C7-A338-54E04ED1C6A7}"/>
                </a:ext>
              </a:extLst>
            </p:cNvPr>
            <p:cNvGrpSpPr/>
            <p:nvPr/>
          </p:nvGrpSpPr>
          <p:grpSpPr>
            <a:xfrm>
              <a:off x="4296000" y="1629000"/>
              <a:ext cx="3600000" cy="3600000"/>
              <a:chOff x="4296000" y="1629000"/>
              <a:chExt cx="3600000" cy="3600000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281708D2-F5FD-4FDB-8E18-7F3F682940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F3DB7A27-7B45-439F-8713-E9D3673923E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3DB243D-60CC-48F7-B1BF-F83A9C4A42FB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8BEBE6A-8A7C-4AC7-A830-55483907A673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0C105B0-9D52-4CBD-A80A-C8122D3C2411}"/>
                </a:ext>
              </a:extLst>
            </p:cNvPr>
            <p:cNvGrpSpPr/>
            <p:nvPr/>
          </p:nvGrpSpPr>
          <p:grpSpPr>
            <a:xfrm rot="900000">
              <a:off x="4296000" y="1629000"/>
              <a:ext cx="3600000" cy="3600000"/>
              <a:chOff x="4296000" y="1629000"/>
              <a:chExt cx="3600000" cy="3600000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3BF2F58-4D6B-48F9-A251-8BB0D36ECA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29BB98C-2E92-43A6-8FB6-19FD8CEFC40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4A305477-8233-44C8-9E71-B70A9F12ED17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EA3BA62F-5736-46ED-AC11-FF0ACBE9E363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97A180F-A261-426C-8DF2-84E45DD866C4}"/>
                </a:ext>
              </a:extLst>
            </p:cNvPr>
            <p:cNvGrpSpPr/>
            <p:nvPr/>
          </p:nvGrpSpPr>
          <p:grpSpPr>
            <a:xfrm rot="1800000">
              <a:off x="4296000" y="1629000"/>
              <a:ext cx="3600000" cy="3600000"/>
              <a:chOff x="4296000" y="1629000"/>
              <a:chExt cx="3600000" cy="3600000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D7A28DE-37CF-449E-BCAD-3FB2DB4BAA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7E4D42F-8683-48AF-9E43-76D5CAAEB82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9A3AB518-8860-48DE-8102-89E3E16CF502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571753D-110F-4075-8D40-3984C134AD1D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CA9DD4A-8648-425D-980B-02717888A77E}"/>
              </a:ext>
            </a:extLst>
          </p:cNvPr>
          <p:cNvGrpSpPr/>
          <p:nvPr/>
        </p:nvGrpSpPr>
        <p:grpSpPr>
          <a:xfrm rot="9900000">
            <a:off x="4296000" y="1629000"/>
            <a:ext cx="3600000" cy="3600000"/>
            <a:chOff x="4296000" y="1629000"/>
            <a:chExt cx="3600000" cy="360000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77D9E92-EA90-473B-B472-A683C69F9B2C}"/>
                </a:ext>
              </a:extLst>
            </p:cNvPr>
            <p:cNvGrpSpPr/>
            <p:nvPr/>
          </p:nvGrpSpPr>
          <p:grpSpPr>
            <a:xfrm>
              <a:off x="4296000" y="1629000"/>
              <a:ext cx="3600000" cy="3600000"/>
              <a:chOff x="4296000" y="1629000"/>
              <a:chExt cx="3600000" cy="3600000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63F80FF-5417-49B6-88BE-25E0607EB8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9D24A6A-906A-4AD4-BFE1-8DDFB22F117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5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E2E4D57-E365-474A-AF50-3E6DB8A599DA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B1CE6EF4-6C45-4DF0-BA00-513C753505F9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8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E1EFEB0-4EFC-44EE-9862-E3A212182AFF}"/>
                </a:ext>
              </a:extLst>
            </p:cNvPr>
            <p:cNvGrpSpPr/>
            <p:nvPr/>
          </p:nvGrpSpPr>
          <p:grpSpPr>
            <a:xfrm rot="900000">
              <a:off x="4296000" y="1629000"/>
              <a:ext cx="3600000" cy="3600000"/>
              <a:chOff x="4296000" y="1629000"/>
              <a:chExt cx="3600000" cy="3600000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D17FAD5-BFD0-4507-A08E-434F1641ED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9FE1E531-7812-47DB-AAE9-8816F648E63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6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F90725E1-3921-4DC7-9A3C-60EA8B8D690A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3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ADF2F2B-8A2B-44EF-B455-19230E779A48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9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77FB1CB-D02B-4728-8DEA-375A888254BD}"/>
                </a:ext>
              </a:extLst>
            </p:cNvPr>
            <p:cNvGrpSpPr/>
            <p:nvPr/>
          </p:nvGrpSpPr>
          <p:grpSpPr>
            <a:xfrm rot="1800000">
              <a:off x="4296000" y="1629000"/>
              <a:ext cx="3600000" cy="3600000"/>
              <a:chOff x="4296000" y="1629000"/>
              <a:chExt cx="3600000" cy="3600000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42127DCE-2FB6-4C9C-84E3-BB37FC599B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1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D5EB09B0-28CB-4595-97CF-13696EC407C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7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63FBAD1-8D54-4F2C-8D1E-AC374419B1D5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4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49445A64-DB3F-46E3-B588-0723B795071E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9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7DF2EDA1-785C-43F9-AF5C-F08211146874}"/>
              </a:ext>
            </a:extLst>
          </p:cNvPr>
          <p:cNvSpPr/>
          <p:nvPr/>
        </p:nvSpPr>
        <p:spPr>
          <a:xfrm>
            <a:off x="4656000" y="1989000"/>
            <a:ext cx="2880000" cy="2880000"/>
          </a:xfrm>
          <a:prstGeom prst="ellipse">
            <a:avLst/>
          </a:prstGeom>
          <a:solidFill>
            <a:srgbClr val="241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68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11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C2100D40-4B1F-44B1-97F5-A8190366A75E}"/>
              </a:ext>
            </a:extLst>
          </p:cNvPr>
          <p:cNvGrpSpPr/>
          <p:nvPr/>
        </p:nvGrpSpPr>
        <p:grpSpPr>
          <a:xfrm>
            <a:off x="4296000" y="1629000"/>
            <a:ext cx="3600000" cy="3600000"/>
            <a:chOff x="4296000" y="1629000"/>
            <a:chExt cx="3600000" cy="360000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D0A6BA9-DF81-47C7-A338-54E04ED1C6A7}"/>
                </a:ext>
              </a:extLst>
            </p:cNvPr>
            <p:cNvGrpSpPr/>
            <p:nvPr/>
          </p:nvGrpSpPr>
          <p:grpSpPr>
            <a:xfrm>
              <a:off x="4296000" y="1629000"/>
              <a:ext cx="3600000" cy="3600000"/>
              <a:chOff x="4296000" y="1629000"/>
              <a:chExt cx="3600000" cy="3600000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281708D2-F5FD-4FDB-8E18-7F3F682940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F3DB7A27-7B45-439F-8713-E9D3673923E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3DB243D-60CC-48F7-B1BF-F83A9C4A42FB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8BEBE6A-8A7C-4AC7-A830-55483907A673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0C105B0-9D52-4CBD-A80A-C8122D3C2411}"/>
                </a:ext>
              </a:extLst>
            </p:cNvPr>
            <p:cNvGrpSpPr/>
            <p:nvPr/>
          </p:nvGrpSpPr>
          <p:grpSpPr>
            <a:xfrm rot="900000">
              <a:off x="4296000" y="1629000"/>
              <a:ext cx="3600000" cy="3600000"/>
              <a:chOff x="4296000" y="1629000"/>
              <a:chExt cx="3600000" cy="3600000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3BF2F58-4D6B-48F9-A251-8BB0D36ECA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29BB98C-2E92-43A6-8FB6-19FD8CEFC40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4A305477-8233-44C8-9E71-B70A9F12ED17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EA3BA62F-5736-46ED-AC11-FF0ACBE9E363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97A180F-A261-426C-8DF2-84E45DD866C4}"/>
                </a:ext>
              </a:extLst>
            </p:cNvPr>
            <p:cNvGrpSpPr/>
            <p:nvPr/>
          </p:nvGrpSpPr>
          <p:grpSpPr>
            <a:xfrm rot="1800000">
              <a:off x="4296000" y="1629000"/>
              <a:ext cx="3600000" cy="3600000"/>
              <a:chOff x="4296000" y="1629000"/>
              <a:chExt cx="3600000" cy="3600000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D7A28DE-37CF-449E-BCAD-3FB2DB4BAA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7E4D42F-8683-48AF-9E43-76D5CAAEB82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9A3AB518-8860-48DE-8102-89E3E16CF502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571753D-110F-4075-8D40-3984C134AD1D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CA9DD4A-8648-425D-980B-02717888A77E}"/>
              </a:ext>
            </a:extLst>
          </p:cNvPr>
          <p:cNvGrpSpPr/>
          <p:nvPr/>
        </p:nvGrpSpPr>
        <p:grpSpPr>
          <a:xfrm rot="10800000">
            <a:off x="4296000" y="1629000"/>
            <a:ext cx="3600000" cy="3600000"/>
            <a:chOff x="4296000" y="1629000"/>
            <a:chExt cx="3600000" cy="360000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77D9E92-EA90-473B-B472-A683C69F9B2C}"/>
                </a:ext>
              </a:extLst>
            </p:cNvPr>
            <p:cNvGrpSpPr/>
            <p:nvPr/>
          </p:nvGrpSpPr>
          <p:grpSpPr>
            <a:xfrm>
              <a:off x="4296000" y="1629000"/>
              <a:ext cx="3600000" cy="3600000"/>
              <a:chOff x="4296000" y="1629000"/>
              <a:chExt cx="3600000" cy="3600000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63F80FF-5417-49B6-88BE-25E0607EB8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9D24A6A-906A-4AD4-BFE1-8DDFB22F117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5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E2E4D57-E365-474A-AF50-3E6DB8A599DA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B1CE6EF4-6C45-4DF0-BA00-513C753505F9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8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E1EFEB0-4EFC-44EE-9862-E3A212182AFF}"/>
                </a:ext>
              </a:extLst>
            </p:cNvPr>
            <p:cNvGrpSpPr/>
            <p:nvPr/>
          </p:nvGrpSpPr>
          <p:grpSpPr>
            <a:xfrm rot="900000">
              <a:off x="4296000" y="1629000"/>
              <a:ext cx="3600000" cy="3600000"/>
              <a:chOff x="4296000" y="1629000"/>
              <a:chExt cx="3600000" cy="3600000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D17FAD5-BFD0-4507-A08E-434F1641ED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9FE1E531-7812-47DB-AAE9-8816F648E63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6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F90725E1-3921-4DC7-9A3C-60EA8B8D690A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3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ADF2F2B-8A2B-44EF-B455-19230E779A48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9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77FB1CB-D02B-4728-8DEA-375A888254BD}"/>
                </a:ext>
              </a:extLst>
            </p:cNvPr>
            <p:cNvGrpSpPr/>
            <p:nvPr/>
          </p:nvGrpSpPr>
          <p:grpSpPr>
            <a:xfrm rot="1800000">
              <a:off x="4296000" y="1629000"/>
              <a:ext cx="3600000" cy="3600000"/>
              <a:chOff x="4296000" y="1629000"/>
              <a:chExt cx="3600000" cy="3600000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42127DCE-2FB6-4C9C-84E3-BB37FC599B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1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D5EB09B0-28CB-4595-97CF-13696EC407C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7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63FBAD1-8D54-4F2C-8D1E-AC374419B1D5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4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49445A64-DB3F-46E3-B588-0723B795071E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9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7DF2EDA1-785C-43F9-AF5C-F08211146874}"/>
              </a:ext>
            </a:extLst>
          </p:cNvPr>
          <p:cNvSpPr/>
          <p:nvPr/>
        </p:nvSpPr>
        <p:spPr>
          <a:xfrm>
            <a:off x="4656000" y="1989000"/>
            <a:ext cx="2880000" cy="2880000"/>
          </a:xfrm>
          <a:prstGeom prst="ellipse">
            <a:avLst/>
          </a:prstGeom>
          <a:solidFill>
            <a:srgbClr val="241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00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11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C2100D40-4B1F-44B1-97F5-A8190366A75E}"/>
              </a:ext>
            </a:extLst>
          </p:cNvPr>
          <p:cNvGrpSpPr/>
          <p:nvPr/>
        </p:nvGrpSpPr>
        <p:grpSpPr>
          <a:xfrm>
            <a:off x="4296000" y="1629000"/>
            <a:ext cx="3600000" cy="3600000"/>
            <a:chOff x="4296000" y="1629000"/>
            <a:chExt cx="3600000" cy="360000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D0A6BA9-DF81-47C7-A338-54E04ED1C6A7}"/>
                </a:ext>
              </a:extLst>
            </p:cNvPr>
            <p:cNvGrpSpPr/>
            <p:nvPr/>
          </p:nvGrpSpPr>
          <p:grpSpPr>
            <a:xfrm>
              <a:off x="4296000" y="1629000"/>
              <a:ext cx="3600000" cy="3600000"/>
              <a:chOff x="4296000" y="1629000"/>
              <a:chExt cx="3600000" cy="3600000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281708D2-F5FD-4FDB-8E18-7F3F682940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F3DB7A27-7B45-439F-8713-E9D3673923E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3DB243D-60CC-48F7-B1BF-F83A9C4A42FB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8BEBE6A-8A7C-4AC7-A830-55483907A673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0C105B0-9D52-4CBD-A80A-C8122D3C2411}"/>
                </a:ext>
              </a:extLst>
            </p:cNvPr>
            <p:cNvGrpSpPr/>
            <p:nvPr/>
          </p:nvGrpSpPr>
          <p:grpSpPr>
            <a:xfrm rot="900000">
              <a:off x="4296000" y="1629000"/>
              <a:ext cx="3600000" cy="3600000"/>
              <a:chOff x="4296000" y="1629000"/>
              <a:chExt cx="3600000" cy="3600000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3BF2F58-4D6B-48F9-A251-8BB0D36ECA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29BB98C-2E92-43A6-8FB6-19FD8CEFC40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4A305477-8233-44C8-9E71-B70A9F12ED17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EA3BA62F-5736-46ED-AC11-FF0ACBE9E363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97A180F-A261-426C-8DF2-84E45DD866C4}"/>
                </a:ext>
              </a:extLst>
            </p:cNvPr>
            <p:cNvGrpSpPr/>
            <p:nvPr/>
          </p:nvGrpSpPr>
          <p:grpSpPr>
            <a:xfrm rot="1800000">
              <a:off x="4296000" y="1629000"/>
              <a:ext cx="3600000" cy="3600000"/>
              <a:chOff x="4296000" y="1629000"/>
              <a:chExt cx="3600000" cy="3600000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D7A28DE-37CF-449E-BCAD-3FB2DB4BAA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7E4D42F-8683-48AF-9E43-76D5CAAEB82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9A3AB518-8860-48DE-8102-89E3E16CF502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571753D-110F-4075-8D40-3984C134AD1D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CA9DD4A-8648-425D-980B-02717888A77E}"/>
              </a:ext>
            </a:extLst>
          </p:cNvPr>
          <p:cNvGrpSpPr/>
          <p:nvPr/>
        </p:nvGrpSpPr>
        <p:grpSpPr>
          <a:xfrm rot="900000">
            <a:off x="4296000" y="1629000"/>
            <a:ext cx="3600000" cy="3600000"/>
            <a:chOff x="4296000" y="1629000"/>
            <a:chExt cx="3600000" cy="360000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77D9E92-EA90-473B-B472-A683C69F9B2C}"/>
                </a:ext>
              </a:extLst>
            </p:cNvPr>
            <p:cNvGrpSpPr/>
            <p:nvPr/>
          </p:nvGrpSpPr>
          <p:grpSpPr>
            <a:xfrm>
              <a:off x="4296000" y="1629000"/>
              <a:ext cx="3600000" cy="3600000"/>
              <a:chOff x="4296000" y="1629000"/>
              <a:chExt cx="3600000" cy="3600000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63F80FF-5417-49B6-88BE-25E0607EB8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9D24A6A-906A-4AD4-BFE1-8DDFB22F117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5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E2E4D57-E365-474A-AF50-3E6DB8A599DA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B1CE6EF4-6C45-4DF0-BA00-513C753505F9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8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E1EFEB0-4EFC-44EE-9862-E3A212182AFF}"/>
                </a:ext>
              </a:extLst>
            </p:cNvPr>
            <p:cNvGrpSpPr/>
            <p:nvPr/>
          </p:nvGrpSpPr>
          <p:grpSpPr>
            <a:xfrm rot="900000">
              <a:off x="4296000" y="1629000"/>
              <a:ext cx="3600000" cy="3600000"/>
              <a:chOff x="4296000" y="1629000"/>
              <a:chExt cx="3600000" cy="3600000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D17FAD5-BFD0-4507-A08E-434F1641ED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9FE1E531-7812-47DB-AAE9-8816F648E63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6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F90725E1-3921-4DC7-9A3C-60EA8B8D690A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3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ADF2F2B-8A2B-44EF-B455-19230E779A48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9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77FB1CB-D02B-4728-8DEA-375A888254BD}"/>
                </a:ext>
              </a:extLst>
            </p:cNvPr>
            <p:cNvGrpSpPr/>
            <p:nvPr/>
          </p:nvGrpSpPr>
          <p:grpSpPr>
            <a:xfrm rot="1800000">
              <a:off x="4296000" y="1629000"/>
              <a:ext cx="3600000" cy="3600000"/>
              <a:chOff x="4296000" y="1629000"/>
              <a:chExt cx="3600000" cy="3600000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42127DCE-2FB6-4C9C-84E3-BB37FC599B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1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D5EB09B0-28CB-4595-97CF-13696EC407C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7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63FBAD1-8D54-4F2C-8D1E-AC374419B1D5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4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49445A64-DB3F-46E3-B588-0723B795071E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9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7DF2EDA1-785C-43F9-AF5C-F08211146874}"/>
              </a:ext>
            </a:extLst>
          </p:cNvPr>
          <p:cNvSpPr/>
          <p:nvPr/>
        </p:nvSpPr>
        <p:spPr>
          <a:xfrm>
            <a:off x="4656000" y="1989000"/>
            <a:ext cx="2880000" cy="2880000"/>
          </a:xfrm>
          <a:prstGeom prst="ellipse">
            <a:avLst/>
          </a:prstGeom>
          <a:solidFill>
            <a:srgbClr val="241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2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11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C2100D40-4B1F-44B1-97F5-A8190366A75E}"/>
              </a:ext>
            </a:extLst>
          </p:cNvPr>
          <p:cNvGrpSpPr/>
          <p:nvPr/>
        </p:nvGrpSpPr>
        <p:grpSpPr>
          <a:xfrm>
            <a:off x="4296000" y="1629000"/>
            <a:ext cx="3600000" cy="3600000"/>
            <a:chOff x="4296000" y="1629000"/>
            <a:chExt cx="3600000" cy="360000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D0A6BA9-DF81-47C7-A338-54E04ED1C6A7}"/>
                </a:ext>
              </a:extLst>
            </p:cNvPr>
            <p:cNvGrpSpPr/>
            <p:nvPr/>
          </p:nvGrpSpPr>
          <p:grpSpPr>
            <a:xfrm>
              <a:off x="4296000" y="1629000"/>
              <a:ext cx="3600000" cy="3600000"/>
              <a:chOff x="4296000" y="1629000"/>
              <a:chExt cx="3600000" cy="3600000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281708D2-F5FD-4FDB-8E18-7F3F682940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F3DB7A27-7B45-439F-8713-E9D3673923E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3DB243D-60CC-48F7-B1BF-F83A9C4A42FB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8BEBE6A-8A7C-4AC7-A830-55483907A673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0C105B0-9D52-4CBD-A80A-C8122D3C2411}"/>
                </a:ext>
              </a:extLst>
            </p:cNvPr>
            <p:cNvGrpSpPr/>
            <p:nvPr/>
          </p:nvGrpSpPr>
          <p:grpSpPr>
            <a:xfrm rot="900000">
              <a:off x="4296000" y="1629000"/>
              <a:ext cx="3600000" cy="3600000"/>
              <a:chOff x="4296000" y="1629000"/>
              <a:chExt cx="3600000" cy="3600000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3BF2F58-4D6B-48F9-A251-8BB0D36ECA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29BB98C-2E92-43A6-8FB6-19FD8CEFC40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4A305477-8233-44C8-9E71-B70A9F12ED17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EA3BA62F-5736-46ED-AC11-FF0ACBE9E363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97A180F-A261-426C-8DF2-84E45DD866C4}"/>
                </a:ext>
              </a:extLst>
            </p:cNvPr>
            <p:cNvGrpSpPr/>
            <p:nvPr/>
          </p:nvGrpSpPr>
          <p:grpSpPr>
            <a:xfrm rot="1800000">
              <a:off x="4296000" y="1629000"/>
              <a:ext cx="3600000" cy="3600000"/>
              <a:chOff x="4296000" y="1629000"/>
              <a:chExt cx="3600000" cy="3600000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D7A28DE-37CF-449E-BCAD-3FB2DB4BAA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7E4D42F-8683-48AF-9E43-76D5CAAEB82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9A3AB518-8860-48DE-8102-89E3E16CF502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571753D-110F-4075-8D40-3984C134AD1D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CA9DD4A-8648-425D-980B-02717888A77E}"/>
              </a:ext>
            </a:extLst>
          </p:cNvPr>
          <p:cNvGrpSpPr/>
          <p:nvPr/>
        </p:nvGrpSpPr>
        <p:grpSpPr>
          <a:xfrm rot="1800000">
            <a:off x="4296000" y="1629000"/>
            <a:ext cx="3600000" cy="3600000"/>
            <a:chOff x="4296000" y="1629000"/>
            <a:chExt cx="3600000" cy="360000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77D9E92-EA90-473B-B472-A683C69F9B2C}"/>
                </a:ext>
              </a:extLst>
            </p:cNvPr>
            <p:cNvGrpSpPr/>
            <p:nvPr/>
          </p:nvGrpSpPr>
          <p:grpSpPr>
            <a:xfrm>
              <a:off x="4296000" y="1629000"/>
              <a:ext cx="3600000" cy="3600000"/>
              <a:chOff x="4296000" y="1629000"/>
              <a:chExt cx="3600000" cy="3600000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63F80FF-5417-49B6-88BE-25E0607EB8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9D24A6A-906A-4AD4-BFE1-8DDFB22F117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5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E2E4D57-E365-474A-AF50-3E6DB8A599DA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B1CE6EF4-6C45-4DF0-BA00-513C753505F9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8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E1EFEB0-4EFC-44EE-9862-E3A212182AFF}"/>
                </a:ext>
              </a:extLst>
            </p:cNvPr>
            <p:cNvGrpSpPr/>
            <p:nvPr/>
          </p:nvGrpSpPr>
          <p:grpSpPr>
            <a:xfrm rot="900000">
              <a:off x="4296000" y="1629000"/>
              <a:ext cx="3600000" cy="3600000"/>
              <a:chOff x="4296000" y="1629000"/>
              <a:chExt cx="3600000" cy="3600000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D17FAD5-BFD0-4507-A08E-434F1641ED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9FE1E531-7812-47DB-AAE9-8816F648E63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6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F90725E1-3921-4DC7-9A3C-60EA8B8D690A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3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ADF2F2B-8A2B-44EF-B455-19230E779A48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9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77FB1CB-D02B-4728-8DEA-375A888254BD}"/>
                </a:ext>
              </a:extLst>
            </p:cNvPr>
            <p:cNvGrpSpPr/>
            <p:nvPr/>
          </p:nvGrpSpPr>
          <p:grpSpPr>
            <a:xfrm rot="1800000">
              <a:off x="4296000" y="1629000"/>
              <a:ext cx="3600000" cy="3600000"/>
              <a:chOff x="4296000" y="1629000"/>
              <a:chExt cx="3600000" cy="3600000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42127DCE-2FB6-4C9C-84E3-BB37FC599B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1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D5EB09B0-28CB-4595-97CF-13696EC407C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7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63FBAD1-8D54-4F2C-8D1E-AC374419B1D5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4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49445A64-DB3F-46E3-B588-0723B795071E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9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7DF2EDA1-785C-43F9-AF5C-F08211146874}"/>
              </a:ext>
            </a:extLst>
          </p:cNvPr>
          <p:cNvSpPr/>
          <p:nvPr/>
        </p:nvSpPr>
        <p:spPr>
          <a:xfrm>
            <a:off x="4656000" y="1989000"/>
            <a:ext cx="2880000" cy="2880000"/>
          </a:xfrm>
          <a:prstGeom prst="ellipse">
            <a:avLst/>
          </a:prstGeom>
          <a:solidFill>
            <a:srgbClr val="241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9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11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C2100D40-4B1F-44B1-97F5-A8190366A75E}"/>
              </a:ext>
            </a:extLst>
          </p:cNvPr>
          <p:cNvGrpSpPr/>
          <p:nvPr/>
        </p:nvGrpSpPr>
        <p:grpSpPr>
          <a:xfrm>
            <a:off x="4296000" y="1629000"/>
            <a:ext cx="3600000" cy="3600000"/>
            <a:chOff x="4296000" y="1629000"/>
            <a:chExt cx="3600000" cy="360000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D0A6BA9-DF81-47C7-A338-54E04ED1C6A7}"/>
                </a:ext>
              </a:extLst>
            </p:cNvPr>
            <p:cNvGrpSpPr/>
            <p:nvPr/>
          </p:nvGrpSpPr>
          <p:grpSpPr>
            <a:xfrm>
              <a:off x="4296000" y="1629000"/>
              <a:ext cx="3600000" cy="3600000"/>
              <a:chOff x="4296000" y="1629000"/>
              <a:chExt cx="3600000" cy="3600000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281708D2-F5FD-4FDB-8E18-7F3F682940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F3DB7A27-7B45-439F-8713-E9D3673923E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3DB243D-60CC-48F7-B1BF-F83A9C4A42FB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8BEBE6A-8A7C-4AC7-A830-55483907A673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0C105B0-9D52-4CBD-A80A-C8122D3C2411}"/>
                </a:ext>
              </a:extLst>
            </p:cNvPr>
            <p:cNvGrpSpPr/>
            <p:nvPr/>
          </p:nvGrpSpPr>
          <p:grpSpPr>
            <a:xfrm rot="900000">
              <a:off x="4296000" y="1629000"/>
              <a:ext cx="3600000" cy="3600000"/>
              <a:chOff x="4296000" y="1629000"/>
              <a:chExt cx="3600000" cy="3600000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3BF2F58-4D6B-48F9-A251-8BB0D36ECA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29BB98C-2E92-43A6-8FB6-19FD8CEFC40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4A305477-8233-44C8-9E71-B70A9F12ED17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EA3BA62F-5736-46ED-AC11-FF0ACBE9E363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97A180F-A261-426C-8DF2-84E45DD866C4}"/>
                </a:ext>
              </a:extLst>
            </p:cNvPr>
            <p:cNvGrpSpPr/>
            <p:nvPr/>
          </p:nvGrpSpPr>
          <p:grpSpPr>
            <a:xfrm rot="1800000">
              <a:off x="4296000" y="1629000"/>
              <a:ext cx="3600000" cy="3600000"/>
              <a:chOff x="4296000" y="1629000"/>
              <a:chExt cx="3600000" cy="3600000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D7A28DE-37CF-449E-BCAD-3FB2DB4BAA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7E4D42F-8683-48AF-9E43-76D5CAAEB82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9A3AB518-8860-48DE-8102-89E3E16CF502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571753D-110F-4075-8D40-3984C134AD1D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CA9DD4A-8648-425D-980B-02717888A77E}"/>
              </a:ext>
            </a:extLst>
          </p:cNvPr>
          <p:cNvGrpSpPr/>
          <p:nvPr/>
        </p:nvGrpSpPr>
        <p:grpSpPr>
          <a:xfrm rot="2700000">
            <a:off x="4296000" y="1629000"/>
            <a:ext cx="3600000" cy="3600000"/>
            <a:chOff x="4296000" y="1629000"/>
            <a:chExt cx="3600000" cy="360000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77D9E92-EA90-473B-B472-A683C69F9B2C}"/>
                </a:ext>
              </a:extLst>
            </p:cNvPr>
            <p:cNvGrpSpPr/>
            <p:nvPr/>
          </p:nvGrpSpPr>
          <p:grpSpPr>
            <a:xfrm>
              <a:off x="4296000" y="1629000"/>
              <a:ext cx="3600000" cy="3600000"/>
              <a:chOff x="4296000" y="1629000"/>
              <a:chExt cx="3600000" cy="3600000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63F80FF-5417-49B6-88BE-25E0607EB8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9D24A6A-906A-4AD4-BFE1-8DDFB22F117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5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E2E4D57-E365-474A-AF50-3E6DB8A599DA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B1CE6EF4-6C45-4DF0-BA00-513C753505F9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8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E1EFEB0-4EFC-44EE-9862-E3A212182AFF}"/>
                </a:ext>
              </a:extLst>
            </p:cNvPr>
            <p:cNvGrpSpPr/>
            <p:nvPr/>
          </p:nvGrpSpPr>
          <p:grpSpPr>
            <a:xfrm rot="900000">
              <a:off x="4296000" y="1629000"/>
              <a:ext cx="3600000" cy="3600000"/>
              <a:chOff x="4296000" y="1629000"/>
              <a:chExt cx="3600000" cy="3600000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D17FAD5-BFD0-4507-A08E-434F1641ED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9FE1E531-7812-47DB-AAE9-8816F648E63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6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F90725E1-3921-4DC7-9A3C-60EA8B8D690A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3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ADF2F2B-8A2B-44EF-B455-19230E779A48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9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77FB1CB-D02B-4728-8DEA-375A888254BD}"/>
                </a:ext>
              </a:extLst>
            </p:cNvPr>
            <p:cNvGrpSpPr/>
            <p:nvPr/>
          </p:nvGrpSpPr>
          <p:grpSpPr>
            <a:xfrm rot="1800000">
              <a:off x="4296000" y="1629000"/>
              <a:ext cx="3600000" cy="3600000"/>
              <a:chOff x="4296000" y="1629000"/>
              <a:chExt cx="3600000" cy="3600000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42127DCE-2FB6-4C9C-84E3-BB37FC599B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1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D5EB09B0-28CB-4595-97CF-13696EC407C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7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63FBAD1-8D54-4F2C-8D1E-AC374419B1D5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4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49445A64-DB3F-46E3-B588-0723B795071E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9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7DF2EDA1-785C-43F9-AF5C-F08211146874}"/>
              </a:ext>
            </a:extLst>
          </p:cNvPr>
          <p:cNvSpPr/>
          <p:nvPr/>
        </p:nvSpPr>
        <p:spPr>
          <a:xfrm>
            <a:off x="4656000" y="1989000"/>
            <a:ext cx="2880000" cy="2880000"/>
          </a:xfrm>
          <a:prstGeom prst="ellipse">
            <a:avLst/>
          </a:prstGeom>
          <a:solidFill>
            <a:srgbClr val="241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018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11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C2100D40-4B1F-44B1-97F5-A8190366A75E}"/>
              </a:ext>
            </a:extLst>
          </p:cNvPr>
          <p:cNvGrpSpPr/>
          <p:nvPr/>
        </p:nvGrpSpPr>
        <p:grpSpPr>
          <a:xfrm>
            <a:off x="4296000" y="1629000"/>
            <a:ext cx="3600000" cy="3600000"/>
            <a:chOff x="4296000" y="1629000"/>
            <a:chExt cx="3600000" cy="360000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D0A6BA9-DF81-47C7-A338-54E04ED1C6A7}"/>
                </a:ext>
              </a:extLst>
            </p:cNvPr>
            <p:cNvGrpSpPr/>
            <p:nvPr/>
          </p:nvGrpSpPr>
          <p:grpSpPr>
            <a:xfrm>
              <a:off x="4296000" y="1629000"/>
              <a:ext cx="3600000" cy="3600000"/>
              <a:chOff x="4296000" y="1629000"/>
              <a:chExt cx="3600000" cy="3600000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281708D2-F5FD-4FDB-8E18-7F3F682940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F3DB7A27-7B45-439F-8713-E9D3673923E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3DB243D-60CC-48F7-B1BF-F83A9C4A42FB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8BEBE6A-8A7C-4AC7-A830-55483907A673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0C105B0-9D52-4CBD-A80A-C8122D3C2411}"/>
                </a:ext>
              </a:extLst>
            </p:cNvPr>
            <p:cNvGrpSpPr/>
            <p:nvPr/>
          </p:nvGrpSpPr>
          <p:grpSpPr>
            <a:xfrm rot="900000">
              <a:off x="4296000" y="1629000"/>
              <a:ext cx="3600000" cy="3600000"/>
              <a:chOff x="4296000" y="1629000"/>
              <a:chExt cx="3600000" cy="3600000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3BF2F58-4D6B-48F9-A251-8BB0D36ECA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29BB98C-2E92-43A6-8FB6-19FD8CEFC40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4A305477-8233-44C8-9E71-B70A9F12ED17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EA3BA62F-5736-46ED-AC11-FF0ACBE9E363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97A180F-A261-426C-8DF2-84E45DD866C4}"/>
                </a:ext>
              </a:extLst>
            </p:cNvPr>
            <p:cNvGrpSpPr/>
            <p:nvPr/>
          </p:nvGrpSpPr>
          <p:grpSpPr>
            <a:xfrm rot="1800000">
              <a:off x="4296000" y="1629000"/>
              <a:ext cx="3600000" cy="3600000"/>
              <a:chOff x="4296000" y="1629000"/>
              <a:chExt cx="3600000" cy="3600000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D7A28DE-37CF-449E-BCAD-3FB2DB4BAA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7E4D42F-8683-48AF-9E43-76D5CAAEB82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9A3AB518-8860-48DE-8102-89E3E16CF502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571753D-110F-4075-8D40-3984C134AD1D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CA9DD4A-8648-425D-980B-02717888A77E}"/>
              </a:ext>
            </a:extLst>
          </p:cNvPr>
          <p:cNvGrpSpPr/>
          <p:nvPr/>
        </p:nvGrpSpPr>
        <p:grpSpPr>
          <a:xfrm rot="3600000">
            <a:off x="4296000" y="1629000"/>
            <a:ext cx="3600000" cy="3600000"/>
            <a:chOff x="4296000" y="1629000"/>
            <a:chExt cx="3600000" cy="360000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77D9E92-EA90-473B-B472-A683C69F9B2C}"/>
                </a:ext>
              </a:extLst>
            </p:cNvPr>
            <p:cNvGrpSpPr/>
            <p:nvPr/>
          </p:nvGrpSpPr>
          <p:grpSpPr>
            <a:xfrm>
              <a:off x="4296000" y="1629000"/>
              <a:ext cx="3600000" cy="3600000"/>
              <a:chOff x="4296000" y="1629000"/>
              <a:chExt cx="3600000" cy="3600000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63F80FF-5417-49B6-88BE-25E0607EB8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9D24A6A-906A-4AD4-BFE1-8DDFB22F117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5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E2E4D57-E365-474A-AF50-3E6DB8A599DA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B1CE6EF4-6C45-4DF0-BA00-513C753505F9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8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E1EFEB0-4EFC-44EE-9862-E3A212182AFF}"/>
                </a:ext>
              </a:extLst>
            </p:cNvPr>
            <p:cNvGrpSpPr/>
            <p:nvPr/>
          </p:nvGrpSpPr>
          <p:grpSpPr>
            <a:xfrm rot="900000">
              <a:off x="4296000" y="1629000"/>
              <a:ext cx="3600000" cy="3600000"/>
              <a:chOff x="4296000" y="1629000"/>
              <a:chExt cx="3600000" cy="3600000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D17FAD5-BFD0-4507-A08E-434F1641ED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9FE1E531-7812-47DB-AAE9-8816F648E63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6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F90725E1-3921-4DC7-9A3C-60EA8B8D690A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3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ADF2F2B-8A2B-44EF-B455-19230E779A48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9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77FB1CB-D02B-4728-8DEA-375A888254BD}"/>
                </a:ext>
              </a:extLst>
            </p:cNvPr>
            <p:cNvGrpSpPr/>
            <p:nvPr/>
          </p:nvGrpSpPr>
          <p:grpSpPr>
            <a:xfrm rot="1800000">
              <a:off x="4296000" y="1629000"/>
              <a:ext cx="3600000" cy="3600000"/>
              <a:chOff x="4296000" y="1629000"/>
              <a:chExt cx="3600000" cy="3600000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42127DCE-2FB6-4C9C-84E3-BB37FC599B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1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D5EB09B0-28CB-4595-97CF-13696EC407C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7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63FBAD1-8D54-4F2C-8D1E-AC374419B1D5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4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49445A64-DB3F-46E3-B588-0723B795071E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9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7DF2EDA1-785C-43F9-AF5C-F08211146874}"/>
              </a:ext>
            </a:extLst>
          </p:cNvPr>
          <p:cNvSpPr/>
          <p:nvPr/>
        </p:nvSpPr>
        <p:spPr>
          <a:xfrm>
            <a:off x="4656000" y="1989000"/>
            <a:ext cx="2880000" cy="2880000"/>
          </a:xfrm>
          <a:prstGeom prst="ellipse">
            <a:avLst/>
          </a:prstGeom>
          <a:solidFill>
            <a:srgbClr val="241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84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11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C2100D40-4B1F-44B1-97F5-A8190366A75E}"/>
              </a:ext>
            </a:extLst>
          </p:cNvPr>
          <p:cNvGrpSpPr/>
          <p:nvPr/>
        </p:nvGrpSpPr>
        <p:grpSpPr>
          <a:xfrm>
            <a:off x="4296000" y="1629000"/>
            <a:ext cx="3600000" cy="3600000"/>
            <a:chOff x="4296000" y="1629000"/>
            <a:chExt cx="3600000" cy="360000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D0A6BA9-DF81-47C7-A338-54E04ED1C6A7}"/>
                </a:ext>
              </a:extLst>
            </p:cNvPr>
            <p:cNvGrpSpPr/>
            <p:nvPr/>
          </p:nvGrpSpPr>
          <p:grpSpPr>
            <a:xfrm>
              <a:off x="4296000" y="1629000"/>
              <a:ext cx="3600000" cy="3600000"/>
              <a:chOff x="4296000" y="1629000"/>
              <a:chExt cx="3600000" cy="3600000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281708D2-F5FD-4FDB-8E18-7F3F682940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F3DB7A27-7B45-439F-8713-E9D3673923E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3DB243D-60CC-48F7-B1BF-F83A9C4A42FB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8BEBE6A-8A7C-4AC7-A830-55483907A673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0C105B0-9D52-4CBD-A80A-C8122D3C2411}"/>
                </a:ext>
              </a:extLst>
            </p:cNvPr>
            <p:cNvGrpSpPr/>
            <p:nvPr/>
          </p:nvGrpSpPr>
          <p:grpSpPr>
            <a:xfrm rot="900000">
              <a:off x="4296000" y="1629000"/>
              <a:ext cx="3600000" cy="3600000"/>
              <a:chOff x="4296000" y="1629000"/>
              <a:chExt cx="3600000" cy="3600000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3BF2F58-4D6B-48F9-A251-8BB0D36ECA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29BB98C-2E92-43A6-8FB6-19FD8CEFC40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4A305477-8233-44C8-9E71-B70A9F12ED17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EA3BA62F-5736-46ED-AC11-FF0ACBE9E363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97A180F-A261-426C-8DF2-84E45DD866C4}"/>
                </a:ext>
              </a:extLst>
            </p:cNvPr>
            <p:cNvGrpSpPr/>
            <p:nvPr/>
          </p:nvGrpSpPr>
          <p:grpSpPr>
            <a:xfrm rot="1800000">
              <a:off x="4296000" y="1629000"/>
              <a:ext cx="3600000" cy="3600000"/>
              <a:chOff x="4296000" y="1629000"/>
              <a:chExt cx="3600000" cy="3600000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D7A28DE-37CF-449E-BCAD-3FB2DB4BAA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7E4D42F-8683-48AF-9E43-76D5CAAEB82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9A3AB518-8860-48DE-8102-89E3E16CF502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571753D-110F-4075-8D40-3984C134AD1D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CA9DD4A-8648-425D-980B-02717888A77E}"/>
              </a:ext>
            </a:extLst>
          </p:cNvPr>
          <p:cNvGrpSpPr/>
          <p:nvPr/>
        </p:nvGrpSpPr>
        <p:grpSpPr>
          <a:xfrm rot="4500000">
            <a:off x="4296000" y="1629000"/>
            <a:ext cx="3600000" cy="3600000"/>
            <a:chOff x="4296000" y="1629000"/>
            <a:chExt cx="3600000" cy="360000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77D9E92-EA90-473B-B472-A683C69F9B2C}"/>
                </a:ext>
              </a:extLst>
            </p:cNvPr>
            <p:cNvGrpSpPr/>
            <p:nvPr/>
          </p:nvGrpSpPr>
          <p:grpSpPr>
            <a:xfrm>
              <a:off x="4296000" y="1629000"/>
              <a:ext cx="3600000" cy="3600000"/>
              <a:chOff x="4296000" y="1629000"/>
              <a:chExt cx="3600000" cy="3600000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63F80FF-5417-49B6-88BE-25E0607EB8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9D24A6A-906A-4AD4-BFE1-8DDFB22F117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5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E2E4D57-E365-474A-AF50-3E6DB8A599DA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B1CE6EF4-6C45-4DF0-BA00-513C753505F9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8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E1EFEB0-4EFC-44EE-9862-E3A212182AFF}"/>
                </a:ext>
              </a:extLst>
            </p:cNvPr>
            <p:cNvGrpSpPr/>
            <p:nvPr/>
          </p:nvGrpSpPr>
          <p:grpSpPr>
            <a:xfrm rot="900000">
              <a:off x="4296000" y="1629000"/>
              <a:ext cx="3600000" cy="3600000"/>
              <a:chOff x="4296000" y="1629000"/>
              <a:chExt cx="3600000" cy="3600000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D17FAD5-BFD0-4507-A08E-434F1641ED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9FE1E531-7812-47DB-AAE9-8816F648E63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6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F90725E1-3921-4DC7-9A3C-60EA8B8D690A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3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ADF2F2B-8A2B-44EF-B455-19230E779A48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9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77FB1CB-D02B-4728-8DEA-375A888254BD}"/>
                </a:ext>
              </a:extLst>
            </p:cNvPr>
            <p:cNvGrpSpPr/>
            <p:nvPr/>
          </p:nvGrpSpPr>
          <p:grpSpPr>
            <a:xfrm rot="1800000">
              <a:off x="4296000" y="1629000"/>
              <a:ext cx="3600000" cy="3600000"/>
              <a:chOff x="4296000" y="1629000"/>
              <a:chExt cx="3600000" cy="3600000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42127DCE-2FB6-4C9C-84E3-BB37FC599B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1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D5EB09B0-28CB-4595-97CF-13696EC407C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7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63FBAD1-8D54-4F2C-8D1E-AC374419B1D5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4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49445A64-DB3F-46E3-B588-0723B795071E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9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7DF2EDA1-785C-43F9-AF5C-F08211146874}"/>
              </a:ext>
            </a:extLst>
          </p:cNvPr>
          <p:cNvSpPr/>
          <p:nvPr/>
        </p:nvSpPr>
        <p:spPr>
          <a:xfrm>
            <a:off x="4656000" y="1989000"/>
            <a:ext cx="2880000" cy="2880000"/>
          </a:xfrm>
          <a:prstGeom prst="ellipse">
            <a:avLst/>
          </a:prstGeom>
          <a:solidFill>
            <a:srgbClr val="241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48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11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C2100D40-4B1F-44B1-97F5-A8190366A75E}"/>
              </a:ext>
            </a:extLst>
          </p:cNvPr>
          <p:cNvGrpSpPr/>
          <p:nvPr/>
        </p:nvGrpSpPr>
        <p:grpSpPr>
          <a:xfrm>
            <a:off x="4296000" y="1629000"/>
            <a:ext cx="3600000" cy="3600000"/>
            <a:chOff x="4296000" y="1629000"/>
            <a:chExt cx="3600000" cy="360000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D0A6BA9-DF81-47C7-A338-54E04ED1C6A7}"/>
                </a:ext>
              </a:extLst>
            </p:cNvPr>
            <p:cNvGrpSpPr/>
            <p:nvPr/>
          </p:nvGrpSpPr>
          <p:grpSpPr>
            <a:xfrm>
              <a:off x="4296000" y="1629000"/>
              <a:ext cx="3600000" cy="3600000"/>
              <a:chOff x="4296000" y="1629000"/>
              <a:chExt cx="3600000" cy="3600000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281708D2-F5FD-4FDB-8E18-7F3F682940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F3DB7A27-7B45-439F-8713-E9D3673923E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3DB243D-60CC-48F7-B1BF-F83A9C4A42FB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8BEBE6A-8A7C-4AC7-A830-55483907A673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0C105B0-9D52-4CBD-A80A-C8122D3C2411}"/>
                </a:ext>
              </a:extLst>
            </p:cNvPr>
            <p:cNvGrpSpPr/>
            <p:nvPr/>
          </p:nvGrpSpPr>
          <p:grpSpPr>
            <a:xfrm rot="900000">
              <a:off x="4296000" y="1629000"/>
              <a:ext cx="3600000" cy="3600000"/>
              <a:chOff x="4296000" y="1629000"/>
              <a:chExt cx="3600000" cy="3600000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3BF2F58-4D6B-48F9-A251-8BB0D36ECA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29BB98C-2E92-43A6-8FB6-19FD8CEFC40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4A305477-8233-44C8-9E71-B70A9F12ED17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EA3BA62F-5736-46ED-AC11-FF0ACBE9E363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97A180F-A261-426C-8DF2-84E45DD866C4}"/>
                </a:ext>
              </a:extLst>
            </p:cNvPr>
            <p:cNvGrpSpPr/>
            <p:nvPr/>
          </p:nvGrpSpPr>
          <p:grpSpPr>
            <a:xfrm rot="1800000">
              <a:off x="4296000" y="1629000"/>
              <a:ext cx="3600000" cy="3600000"/>
              <a:chOff x="4296000" y="1629000"/>
              <a:chExt cx="3600000" cy="3600000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D7A28DE-37CF-449E-BCAD-3FB2DB4BAA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7E4D42F-8683-48AF-9E43-76D5CAAEB82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9A3AB518-8860-48DE-8102-89E3E16CF502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571753D-110F-4075-8D40-3984C134AD1D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CA9DD4A-8648-425D-980B-02717888A77E}"/>
              </a:ext>
            </a:extLst>
          </p:cNvPr>
          <p:cNvGrpSpPr/>
          <p:nvPr/>
        </p:nvGrpSpPr>
        <p:grpSpPr>
          <a:xfrm rot="5400000">
            <a:off x="4296000" y="1629000"/>
            <a:ext cx="3600000" cy="3600000"/>
            <a:chOff x="4296000" y="1629000"/>
            <a:chExt cx="3600000" cy="360000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77D9E92-EA90-473B-B472-A683C69F9B2C}"/>
                </a:ext>
              </a:extLst>
            </p:cNvPr>
            <p:cNvGrpSpPr/>
            <p:nvPr/>
          </p:nvGrpSpPr>
          <p:grpSpPr>
            <a:xfrm>
              <a:off x="4296000" y="1629000"/>
              <a:ext cx="3600000" cy="3600000"/>
              <a:chOff x="4296000" y="1629000"/>
              <a:chExt cx="3600000" cy="3600000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63F80FF-5417-49B6-88BE-25E0607EB8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9D24A6A-906A-4AD4-BFE1-8DDFB22F117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5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E2E4D57-E365-474A-AF50-3E6DB8A599DA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B1CE6EF4-6C45-4DF0-BA00-513C753505F9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8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E1EFEB0-4EFC-44EE-9862-E3A212182AFF}"/>
                </a:ext>
              </a:extLst>
            </p:cNvPr>
            <p:cNvGrpSpPr/>
            <p:nvPr/>
          </p:nvGrpSpPr>
          <p:grpSpPr>
            <a:xfrm rot="900000">
              <a:off x="4296000" y="1629000"/>
              <a:ext cx="3600000" cy="3600000"/>
              <a:chOff x="4296000" y="1629000"/>
              <a:chExt cx="3600000" cy="3600000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D17FAD5-BFD0-4507-A08E-434F1641ED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9FE1E531-7812-47DB-AAE9-8816F648E63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6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F90725E1-3921-4DC7-9A3C-60EA8B8D690A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3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ADF2F2B-8A2B-44EF-B455-19230E779A48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9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77FB1CB-D02B-4728-8DEA-375A888254BD}"/>
                </a:ext>
              </a:extLst>
            </p:cNvPr>
            <p:cNvGrpSpPr/>
            <p:nvPr/>
          </p:nvGrpSpPr>
          <p:grpSpPr>
            <a:xfrm rot="1800000">
              <a:off x="4296000" y="1629000"/>
              <a:ext cx="3600000" cy="3600000"/>
              <a:chOff x="4296000" y="1629000"/>
              <a:chExt cx="3600000" cy="3600000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42127DCE-2FB6-4C9C-84E3-BB37FC599B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1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D5EB09B0-28CB-4595-97CF-13696EC407C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7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63FBAD1-8D54-4F2C-8D1E-AC374419B1D5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4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49445A64-DB3F-46E3-B588-0723B795071E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9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7DF2EDA1-785C-43F9-AF5C-F08211146874}"/>
              </a:ext>
            </a:extLst>
          </p:cNvPr>
          <p:cNvSpPr/>
          <p:nvPr/>
        </p:nvSpPr>
        <p:spPr>
          <a:xfrm>
            <a:off x="4656000" y="1989000"/>
            <a:ext cx="2880000" cy="2880000"/>
          </a:xfrm>
          <a:prstGeom prst="ellipse">
            <a:avLst/>
          </a:prstGeom>
          <a:solidFill>
            <a:srgbClr val="241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8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11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C2100D40-4B1F-44B1-97F5-A8190366A75E}"/>
              </a:ext>
            </a:extLst>
          </p:cNvPr>
          <p:cNvGrpSpPr/>
          <p:nvPr/>
        </p:nvGrpSpPr>
        <p:grpSpPr>
          <a:xfrm>
            <a:off x="4296000" y="1629000"/>
            <a:ext cx="3600000" cy="3600000"/>
            <a:chOff x="4296000" y="1629000"/>
            <a:chExt cx="3600000" cy="360000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D0A6BA9-DF81-47C7-A338-54E04ED1C6A7}"/>
                </a:ext>
              </a:extLst>
            </p:cNvPr>
            <p:cNvGrpSpPr/>
            <p:nvPr/>
          </p:nvGrpSpPr>
          <p:grpSpPr>
            <a:xfrm>
              <a:off x="4296000" y="1629000"/>
              <a:ext cx="3600000" cy="3600000"/>
              <a:chOff x="4296000" y="1629000"/>
              <a:chExt cx="3600000" cy="3600000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281708D2-F5FD-4FDB-8E18-7F3F682940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F3DB7A27-7B45-439F-8713-E9D3673923E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3DB243D-60CC-48F7-B1BF-F83A9C4A42FB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8BEBE6A-8A7C-4AC7-A830-55483907A673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0C105B0-9D52-4CBD-A80A-C8122D3C2411}"/>
                </a:ext>
              </a:extLst>
            </p:cNvPr>
            <p:cNvGrpSpPr/>
            <p:nvPr/>
          </p:nvGrpSpPr>
          <p:grpSpPr>
            <a:xfrm rot="900000">
              <a:off x="4296000" y="1629000"/>
              <a:ext cx="3600000" cy="3600000"/>
              <a:chOff x="4296000" y="1629000"/>
              <a:chExt cx="3600000" cy="3600000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3BF2F58-4D6B-48F9-A251-8BB0D36ECA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29BB98C-2E92-43A6-8FB6-19FD8CEFC40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4A305477-8233-44C8-9E71-B70A9F12ED17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EA3BA62F-5736-46ED-AC11-FF0ACBE9E363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97A180F-A261-426C-8DF2-84E45DD866C4}"/>
                </a:ext>
              </a:extLst>
            </p:cNvPr>
            <p:cNvGrpSpPr/>
            <p:nvPr/>
          </p:nvGrpSpPr>
          <p:grpSpPr>
            <a:xfrm rot="1800000">
              <a:off x="4296000" y="1629000"/>
              <a:ext cx="3600000" cy="3600000"/>
              <a:chOff x="4296000" y="1629000"/>
              <a:chExt cx="3600000" cy="3600000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D7A28DE-37CF-449E-BCAD-3FB2DB4BAA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7E4D42F-8683-48AF-9E43-76D5CAAEB82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9A3AB518-8860-48DE-8102-89E3E16CF502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571753D-110F-4075-8D40-3984C134AD1D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CA9DD4A-8648-425D-980B-02717888A77E}"/>
              </a:ext>
            </a:extLst>
          </p:cNvPr>
          <p:cNvGrpSpPr/>
          <p:nvPr/>
        </p:nvGrpSpPr>
        <p:grpSpPr>
          <a:xfrm rot="6300000">
            <a:off x="4296000" y="1629000"/>
            <a:ext cx="3600000" cy="3600000"/>
            <a:chOff x="4296000" y="1629000"/>
            <a:chExt cx="3600000" cy="360000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77D9E92-EA90-473B-B472-A683C69F9B2C}"/>
                </a:ext>
              </a:extLst>
            </p:cNvPr>
            <p:cNvGrpSpPr/>
            <p:nvPr/>
          </p:nvGrpSpPr>
          <p:grpSpPr>
            <a:xfrm>
              <a:off x="4296000" y="1629000"/>
              <a:ext cx="3600000" cy="3600000"/>
              <a:chOff x="4296000" y="1629000"/>
              <a:chExt cx="3600000" cy="3600000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63F80FF-5417-49B6-88BE-25E0607EB8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9D24A6A-906A-4AD4-BFE1-8DDFB22F117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5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E2E4D57-E365-474A-AF50-3E6DB8A599DA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B1CE6EF4-6C45-4DF0-BA00-513C753505F9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8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E1EFEB0-4EFC-44EE-9862-E3A212182AFF}"/>
                </a:ext>
              </a:extLst>
            </p:cNvPr>
            <p:cNvGrpSpPr/>
            <p:nvPr/>
          </p:nvGrpSpPr>
          <p:grpSpPr>
            <a:xfrm rot="900000">
              <a:off x="4296000" y="1629000"/>
              <a:ext cx="3600000" cy="3600000"/>
              <a:chOff x="4296000" y="1629000"/>
              <a:chExt cx="3600000" cy="3600000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D17FAD5-BFD0-4507-A08E-434F1641ED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9FE1E531-7812-47DB-AAE9-8816F648E63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6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F90725E1-3921-4DC7-9A3C-60EA8B8D690A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3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ADF2F2B-8A2B-44EF-B455-19230E779A48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9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77FB1CB-D02B-4728-8DEA-375A888254BD}"/>
                </a:ext>
              </a:extLst>
            </p:cNvPr>
            <p:cNvGrpSpPr/>
            <p:nvPr/>
          </p:nvGrpSpPr>
          <p:grpSpPr>
            <a:xfrm rot="1800000">
              <a:off x="4296000" y="1629000"/>
              <a:ext cx="3600000" cy="3600000"/>
              <a:chOff x="4296000" y="1629000"/>
              <a:chExt cx="3600000" cy="3600000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42127DCE-2FB6-4C9C-84E3-BB37FC599B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1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D5EB09B0-28CB-4595-97CF-13696EC407C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7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63FBAD1-8D54-4F2C-8D1E-AC374419B1D5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4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49445A64-DB3F-46E3-B588-0723B795071E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9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7DF2EDA1-785C-43F9-AF5C-F08211146874}"/>
              </a:ext>
            </a:extLst>
          </p:cNvPr>
          <p:cNvSpPr/>
          <p:nvPr/>
        </p:nvSpPr>
        <p:spPr>
          <a:xfrm>
            <a:off x="4656000" y="1989000"/>
            <a:ext cx="2880000" cy="2880000"/>
          </a:xfrm>
          <a:prstGeom prst="ellipse">
            <a:avLst/>
          </a:prstGeom>
          <a:solidFill>
            <a:srgbClr val="241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60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11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C2100D40-4B1F-44B1-97F5-A8190366A75E}"/>
              </a:ext>
            </a:extLst>
          </p:cNvPr>
          <p:cNvGrpSpPr/>
          <p:nvPr/>
        </p:nvGrpSpPr>
        <p:grpSpPr>
          <a:xfrm>
            <a:off x="4296000" y="1629000"/>
            <a:ext cx="3600000" cy="3600000"/>
            <a:chOff x="4296000" y="1629000"/>
            <a:chExt cx="3600000" cy="360000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D0A6BA9-DF81-47C7-A338-54E04ED1C6A7}"/>
                </a:ext>
              </a:extLst>
            </p:cNvPr>
            <p:cNvGrpSpPr/>
            <p:nvPr/>
          </p:nvGrpSpPr>
          <p:grpSpPr>
            <a:xfrm>
              <a:off x="4296000" y="1629000"/>
              <a:ext cx="3600000" cy="3600000"/>
              <a:chOff x="4296000" y="1629000"/>
              <a:chExt cx="3600000" cy="3600000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281708D2-F5FD-4FDB-8E18-7F3F682940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F3DB7A27-7B45-439F-8713-E9D3673923E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3DB243D-60CC-48F7-B1BF-F83A9C4A42FB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8BEBE6A-8A7C-4AC7-A830-55483907A673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0C105B0-9D52-4CBD-A80A-C8122D3C2411}"/>
                </a:ext>
              </a:extLst>
            </p:cNvPr>
            <p:cNvGrpSpPr/>
            <p:nvPr/>
          </p:nvGrpSpPr>
          <p:grpSpPr>
            <a:xfrm rot="900000">
              <a:off x="4296000" y="1629000"/>
              <a:ext cx="3600000" cy="3600000"/>
              <a:chOff x="4296000" y="1629000"/>
              <a:chExt cx="3600000" cy="3600000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3BF2F58-4D6B-48F9-A251-8BB0D36ECA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29BB98C-2E92-43A6-8FB6-19FD8CEFC40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4A305477-8233-44C8-9E71-B70A9F12ED17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EA3BA62F-5736-46ED-AC11-FF0ACBE9E363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97A180F-A261-426C-8DF2-84E45DD866C4}"/>
                </a:ext>
              </a:extLst>
            </p:cNvPr>
            <p:cNvGrpSpPr/>
            <p:nvPr/>
          </p:nvGrpSpPr>
          <p:grpSpPr>
            <a:xfrm rot="1800000">
              <a:off x="4296000" y="1629000"/>
              <a:ext cx="3600000" cy="3600000"/>
              <a:chOff x="4296000" y="1629000"/>
              <a:chExt cx="3600000" cy="3600000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D7A28DE-37CF-449E-BCAD-3FB2DB4BAA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7E4D42F-8683-48AF-9E43-76D5CAAEB82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9A3AB518-8860-48DE-8102-89E3E16CF502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571753D-110F-4075-8D40-3984C134AD1D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552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CA9DD4A-8648-425D-980B-02717888A77E}"/>
              </a:ext>
            </a:extLst>
          </p:cNvPr>
          <p:cNvGrpSpPr/>
          <p:nvPr/>
        </p:nvGrpSpPr>
        <p:grpSpPr>
          <a:xfrm rot="7200000">
            <a:off x="4296000" y="1629000"/>
            <a:ext cx="3600000" cy="3600000"/>
            <a:chOff x="4296000" y="1629000"/>
            <a:chExt cx="3600000" cy="360000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77D9E92-EA90-473B-B472-A683C69F9B2C}"/>
                </a:ext>
              </a:extLst>
            </p:cNvPr>
            <p:cNvGrpSpPr/>
            <p:nvPr/>
          </p:nvGrpSpPr>
          <p:grpSpPr>
            <a:xfrm>
              <a:off x="4296000" y="1629000"/>
              <a:ext cx="3600000" cy="3600000"/>
              <a:chOff x="4296000" y="1629000"/>
              <a:chExt cx="3600000" cy="3600000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63F80FF-5417-49B6-88BE-25E0607EB8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9D24A6A-906A-4AD4-BFE1-8DDFB22F117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5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E2E4D57-E365-474A-AF50-3E6DB8A599DA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B1CE6EF4-6C45-4DF0-BA00-513C753505F9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8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E1EFEB0-4EFC-44EE-9862-E3A212182AFF}"/>
                </a:ext>
              </a:extLst>
            </p:cNvPr>
            <p:cNvGrpSpPr/>
            <p:nvPr/>
          </p:nvGrpSpPr>
          <p:grpSpPr>
            <a:xfrm rot="900000">
              <a:off x="4296000" y="1629000"/>
              <a:ext cx="3600000" cy="3600000"/>
              <a:chOff x="4296000" y="1629000"/>
              <a:chExt cx="3600000" cy="3600000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D17FAD5-BFD0-4507-A08E-434F1641ED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9FE1E531-7812-47DB-AAE9-8816F648E63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6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F90725E1-3921-4DC7-9A3C-60EA8B8D690A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3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ADF2F2B-8A2B-44EF-B455-19230E779A48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9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77FB1CB-D02B-4728-8DEA-375A888254BD}"/>
                </a:ext>
              </a:extLst>
            </p:cNvPr>
            <p:cNvGrpSpPr/>
            <p:nvPr/>
          </p:nvGrpSpPr>
          <p:grpSpPr>
            <a:xfrm rot="1800000">
              <a:off x="4296000" y="1629000"/>
              <a:ext cx="3600000" cy="3600000"/>
              <a:chOff x="4296000" y="1629000"/>
              <a:chExt cx="3600000" cy="3600000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42127DCE-2FB6-4C9C-84E3-BB37FC599B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1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D5EB09B0-28CB-4595-97CF-13696EC407C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7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63FBAD1-8D54-4F2C-8D1E-AC374419B1D5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4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49445A64-DB3F-46E3-B588-0723B795071E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96000" y="1629000"/>
                <a:ext cx="0" cy="3600000"/>
              </a:xfrm>
              <a:prstGeom prst="line">
                <a:avLst/>
              </a:prstGeom>
              <a:ln w="63500">
                <a:solidFill>
                  <a:srgbClr val="F77E00">
                    <a:alpha val="9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7DF2EDA1-785C-43F9-AF5C-F08211146874}"/>
              </a:ext>
            </a:extLst>
          </p:cNvPr>
          <p:cNvSpPr/>
          <p:nvPr/>
        </p:nvSpPr>
        <p:spPr>
          <a:xfrm>
            <a:off x="4656000" y="1989000"/>
            <a:ext cx="2880000" cy="2880000"/>
          </a:xfrm>
          <a:prstGeom prst="ellipse">
            <a:avLst/>
          </a:prstGeom>
          <a:solidFill>
            <a:srgbClr val="241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6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Lomer</dc:creator>
  <cp:lastModifiedBy>Warongkorn</cp:lastModifiedBy>
  <cp:revision>2</cp:revision>
  <dcterms:created xsi:type="dcterms:W3CDTF">2021-11-19T10:36:32Z</dcterms:created>
  <dcterms:modified xsi:type="dcterms:W3CDTF">2023-06-04T14:40:43Z</dcterms:modified>
</cp:coreProperties>
</file>