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1EE"/>
    <a:srgbClr val="7209B7"/>
    <a:srgbClr val="F72585"/>
    <a:srgbClr val="480CA8"/>
    <a:srgbClr val="4CC9F0"/>
    <a:srgbClr val="3F37C9"/>
    <a:srgbClr val="B517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892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A8AAB-10C2-44E4-8A58-89B7373E38EF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54C0-F5AB-4EAD-AF87-7DEC55B43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1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54C0-F5AB-4EAD-AF87-7DEC55B432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8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54C0-F5AB-4EAD-AF87-7DEC55B432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8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54C0-F5AB-4EAD-AF87-7DEC55B432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7071-B859-4648-BA81-F65DF5F7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DF383-1021-41AD-BBFF-3A8EB12A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4129-F24D-4212-B793-E8FEAF4C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65DB-ABAE-4A68-943A-7B7BD557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5A8C-5225-4CC0-B688-8B2C1122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1B05-4179-42EA-8BB0-2B917F14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8DFD4-0B56-4D02-A40B-C16F47F32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70A-B2A7-4BE1-AC11-FCB0B181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5F8F7-8AC6-4E77-9905-73FBDE28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15D6-1D1C-480F-960C-CBA4F216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0B723-0EDA-457D-B6BB-8AEA44DC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406C-90B3-47DE-9B39-E2178E1F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5B97-D7B2-4226-8C7A-DB00BB5B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D2B-1575-40C4-A8E8-53E43B94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807B-4D1D-4803-B5B7-0EEBDE29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0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44D-A98D-484C-BB24-D7821E52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4BA5-DD4E-44B3-8FDA-B619801C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94C4-A84C-4DBD-BC06-4592CA1F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824F-83D9-4F4A-B122-D8A6D681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8231-C027-486B-AC8D-ED1ACFF1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7E29-A52E-4758-9C69-867356B9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04AE-2820-4640-9FB0-B21BE59D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B215-0634-4AFC-97E6-F708E87B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DED3-566E-494D-A8CE-0CDFDD9A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B79C-7C10-4C07-8D8D-86398824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95F-0849-4E7D-BB08-C98DB87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B449-ED53-47B5-9E8F-C9A277065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A612-19C3-4202-9864-7BEEA8FC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39AA7-B751-45B9-ABF0-860DF318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853A-1CEA-4DBC-BE6E-4540E023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4F4B-6349-4C2A-A834-39A3023D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6051-798B-40AE-85C8-B3BB5AE4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549D-D09D-4A07-BE5C-744FB6D2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9A69-A254-43E0-8CD2-4624F3D8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37E4F-6005-4648-9082-F8912632D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07716-FF74-4BDA-AB7C-7048C2605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015D4-C34D-4B63-8A8B-1A7944B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93D19-84A7-46F4-9379-AF78BB4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1DACB-F3D3-4ABC-BEB5-487E2649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0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95A2-1E9A-4EAC-B2CA-2E3F768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EB6E5-D042-493D-8470-A8811AEA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54556-832E-4E3F-A0C0-B2F8527E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D0298-D891-4C07-BBC8-F9F55B3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7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DD24F-58D8-4192-AD85-7F83E73A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DB40F-6F23-45AB-A807-D83E54B4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B156-624D-4302-9155-004408EE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9DC8-A4C7-45FE-9211-893D9337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B7B4-6BF3-4DC3-B8FC-110A7BA0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172C-2FC2-4E79-B06C-7845A651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3DF5-5240-4BF5-BD12-068FE91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FF6A-6986-4D8B-99C7-13C72FAA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45AB-B7DA-4618-9228-98A75D3F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175-7E40-478E-8EC5-A1BF6F2F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0882A-9CD9-4D6E-B3F4-3B4C7202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EAE2B-EEB0-4482-82B1-8CBEB335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7BA8-C9F7-46BA-82B1-D2BA9CF2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7F51-AE40-4815-BBAF-9402DFD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CD9FF-F68E-4785-87F3-8CE8C6A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7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3F990-93E4-4E08-A470-0393B29A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D350-8BF0-4146-B119-B32C850D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6102-D6D1-4C43-86A4-D8473908A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3C72-2D99-44C9-8046-8415651A94D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2119-6390-444C-8F31-858957846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7129-DA2F-4D7B-888A-2C34B305E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EC6C-9377-4499-B4CE-6A6CBC83D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6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B6E3CF-CC42-416F-BE64-6ADCB2785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7785A-7CA0-4E67-B38E-130D2957848B}"/>
              </a:ext>
            </a:extLst>
          </p:cNvPr>
          <p:cNvSpPr>
            <a:spLocks noChangeAspect="1"/>
          </p:cNvSpPr>
          <p:nvPr/>
        </p:nvSpPr>
        <p:spPr>
          <a:xfrm>
            <a:off x="-11640457" y="6857999"/>
            <a:ext cx="36000000" cy="2025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34D5F15-3102-46A3-8968-35AF881B4868}"/>
              </a:ext>
            </a:extLst>
          </p:cNvPr>
          <p:cNvSpPr/>
          <p:nvPr/>
        </p:nvSpPr>
        <p:spPr>
          <a:xfrm rot="2944307" flipH="1">
            <a:off x="-4836968" y="-9917904"/>
            <a:ext cx="29464166" cy="33708537"/>
          </a:xfrm>
          <a:prstGeom prst="rtTriangle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1E2D-20E5-4255-BC8F-6ED9598658A8}"/>
              </a:ext>
            </a:extLst>
          </p:cNvPr>
          <p:cNvSpPr txBox="1"/>
          <p:nvPr/>
        </p:nvSpPr>
        <p:spPr>
          <a:xfrm>
            <a:off x="5395769" y="616434"/>
            <a:ext cx="615473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</a:t>
            </a:r>
          </a:p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SPIN</a:t>
            </a:r>
            <a:b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66C5E-6C45-41B8-B182-253E3DB29124}"/>
              </a:ext>
            </a:extLst>
          </p:cNvPr>
          <p:cNvSpPr txBox="1"/>
          <p:nvPr/>
        </p:nvSpPr>
        <p:spPr>
          <a:xfrm>
            <a:off x="634156" y="3983402"/>
            <a:ext cx="49645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SLIDE</a:t>
            </a:r>
          </a:p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31744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B6E3CF-CC42-416F-BE64-6ADCB2785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0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3C3D09-3F51-46F3-815F-207C51B91C91}"/>
              </a:ext>
            </a:extLst>
          </p:cNvPr>
          <p:cNvSpPr/>
          <p:nvPr/>
        </p:nvSpPr>
        <p:spPr>
          <a:xfrm>
            <a:off x="12540422" y="-918040"/>
            <a:ext cx="12600000" cy="12600000"/>
          </a:xfrm>
          <a:prstGeom prst="ellipse">
            <a:avLst/>
          </a:prstGeom>
          <a:solidFill>
            <a:srgbClr val="F72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1E2D-20E5-4255-BC8F-6ED9598658A8}"/>
              </a:ext>
            </a:extLst>
          </p:cNvPr>
          <p:cNvSpPr txBox="1"/>
          <p:nvPr/>
        </p:nvSpPr>
        <p:spPr>
          <a:xfrm>
            <a:off x="6788889" y="616434"/>
            <a:ext cx="47616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</a:t>
            </a:r>
          </a:p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GROW/</a:t>
            </a:r>
            <a:b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SHRINK</a:t>
            </a:r>
          </a:p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180FB-C534-4370-BB00-60D94309FD0E}"/>
              </a:ext>
            </a:extLst>
          </p:cNvPr>
          <p:cNvSpPr txBox="1"/>
          <p:nvPr/>
        </p:nvSpPr>
        <p:spPr>
          <a:xfrm>
            <a:off x="634156" y="3983402"/>
            <a:ext cx="49645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SLIDE</a:t>
            </a:r>
          </a:p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686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B6E3CF-CC42-416F-BE64-6ADCB2785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blue">
            <a:extLst>
              <a:ext uri="{FF2B5EF4-FFF2-40B4-BE49-F238E27FC236}">
                <a16:creationId xmlns:a16="http://schemas.microsoft.com/office/drawing/2014/main" id="{C93C3D09-3F51-46F3-815F-207C51B91C91}"/>
              </a:ext>
            </a:extLst>
          </p:cNvPr>
          <p:cNvSpPr/>
          <p:nvPr/>
        </p:nvSpPr>
        <p:spPr>
          <a:xfrm>
            <a:off x="-1284000" y="-3951000"/>
            <a:ext cx="14760000" cy="14760000"/>
          </a:xfrm>
          <a:prstGeom prst="ellipse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purple">
            <a:extLst>
              <a:ext uri="{FF2B5EF4-FFF2-40B4-BE49-F238E27FC236}">
                <a16:creationId xmlns:a16="http://schemas.microsoft.com/office/drawing/2014/main" id="{CC39AA77-EDC9-437D-93A5-C59A8A8BEE03}"/>
              </a:ext>
            </a:extLst>
          </p:cNvPr>
          <p:cNvSpPr/>
          <p:nvPr/>
        </p:nvSpPr>
        <p:spPr>
          <a:xfrm>
            <a:off x="-1284000" y="-4131000"/>
            <a:ext cx="14760000" cy="15120000"/>
          </a:xfrm>
          <a:prstGeom prst="ellipse">
            <a:avLst/>
          </a:prstGeom>
          <a:solidFill>
            <a:srgbClr val="720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B07B-2E7D-4B1C-8825-0AE3DA7F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37" y="-5786612"/>
            <a:ext cx="3870524" cy="172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CFB3F-4E6C-43C8-92D6-0DC7B738944F}"/>
              </a:ext>
            </a:extLst>
          </p:cNvPr>
          <p:cNvSpPr txBox="1"/>
          <p:nvPr/>
        </p:nvSpPr>
        <p:spPr>
          <a:xfrm>
            <a:off x="6788889" y="616434"/>
            <a:ext cx="47616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</a:t>
            </a:r>
          </a:p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ZOOM</a:t>
            </a:r>
          </a:p>
          <a:p>
            <a:pPr algn="r"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9CEDC-6AB2-4443-B210-1780A4CC270F}"/>
              </a:ext>
            </a:extLst>
          </p:cNvPr>
          <p:cNvSpPr txBox="1"/>
          <p:nvPr/>
        </p:nvSpPr>
        <p:spPr>
          <a:xfrm>
            <a:off x="634156" y="3983402"/>
            <a:ext cx="49645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SLIDE</a:t>
            </a:r>
          </a:p>
          <a:p>
            <a:pPr>
              <a:lnSpc>
                <a:spcPct val="80000"/>
              </a:lnSpc>
            </a:pPr>
            <a:r>
              <a:rPr lang="en-GB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428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1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12</cp:revision>
  <dcterms:created xsi:type="dcterms:W3CDTF">2021-11-21T06:25:59Z</dcterms:created>
  <dcterms:modified xsi:type="dcterms:W3CDTF">2023-06-06T15:10:52Z</dcterms:modified>
</cp:coreProperties>
</file>