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Mansalv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ED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26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21413-0022-4EA9-A8DC-105B7DEBA7B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43ADC-B737-4F5E-A9D4-6E9DC27D5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8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Linear 225 degrees – 2 colours</a:t>
            </a:r>
          </a:p>
          <a:p>
            <a:r>
              <a:rPr lang="en-GB" dirty="0" err="1"/>
              <a:t>Mansalva</a:t>
            </a:r>
            <a:r>
              <a:rPr lang="en-GB" dirty="0"/>
              <a:t> – font (https://fonts.google.com/specimen/Mansalva) – link in description</a:t>
            </a:r>
          </a:p>
          <a:p>
            <a:r>
              <a:rPr lang="en-GB" dirty="0"/>
              <a:t>Single char</a:t>
            </a:r>
          </a:p>
          <a:p>
            <a:endParaRPr lang="en-GB" dirty="0"/>
          </a:p>
          <a:p>
            <a:r>
              <a:rPr lang="en-GB" dirty="0"/>
              <a:t>Animation</a:t>
            </a:r>
          </a:p>
          <a:p>
            <a:r>
              <a:rPr lang="en-GB" dirty="0"/>
              <a:t>mixture of teeter, very fast, repeat until end of slide</a:t>
            </a:r>
          </a:p>
          <a:p>
            <a:r>
              <a:rPr lang="en-GB" dirty="0"/>
              <a:t>And</a:t>
            </a:r>
          </a:p>
          <a:p>
            <a:r>
              <a:rPr lang="en-GB" dirty="0"/>
              <a:t>Spin – couple of degrees either way - smooth start end of 0.01 to 0.05 (or bounce end) – auto reverse, repeat until end of slide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43ADC-B737-4F5E-A9D4-6E9DC27D5C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5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91D1-5E02-444A-944B-C24C6120C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A745C-4E92-450B-9419-A61DA71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C5D4-E179-446C-BC01-C360D445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89DA-8767-4071-B07A-933E1863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388F-CA63-4760-9FDA-C027FD2D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254B-9E61-4A5F-97BB-57901706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06A97-8AAC-4A86-9923-3E05A169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AB89-0E5C-4647-B855-37D0FA15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4D5C-4DDB-4AF1-867B-AA92F323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0F0C-38E9-464E-9CF8-F9FF2DE5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7D708-D297-4F2E-A539-D39C72DCD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F0D4D-2EC0-4405-99BD-38D3F753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D2B7-85DF-40D2-8326-B70068CB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3DD7-FA67-43C1-AD8E-B728547B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9974-AF17-4ADE-84F7-6B5CC625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2F75-F986-4DCB-ABA1-24F9481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6E7A-069B-4811-89BC-031822BA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5201-06C7-42A0-915E-B4D7C341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B224-C6BC-4F14-A033-125DB0F2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7E5F-31DD-4746-87D8-E5206AB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8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81A9-0F5C-4339-B659-7E32A01E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280D-49E1-4DD5-A9E8-62C82BB9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0721-F007-4E7D-80E9-2A062B28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F468-989B-4056-93BB-4CAFC7B2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0C19-7087-4DB6-89C7-30E9F994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5EA8-1D3C-45F5-89EE-64095A9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FEF9-F323-44E3-ABE6-DC9D09DB3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3A2C-CBCB-4765-B329-280177D64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0CAC9-F810-4E61-9765-4F65BA1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C969-CF2A-47CD-AD05-2015229A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43FD-5E20-42FD-9183-A570F172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8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C8BF-8D53-4495-972E-48C02206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2CDC-5753-46CB-82D7-934E5171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67736-99E6-49BE-B539-27C2A115E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4EFA9-45A1-4170-BCE1-958F386A0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A88B6-6FEC-49A4-87AB-140D5CA9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B0804-AB69-4DB8-AC6D-0275B76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26591-8267-4AD0-8CBF-1B35DAF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1BE2A-3FF7-4F2C-8C6B-07D023AB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4F58-7215-49D7-8CF9-4640BB5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C70C-EF87-4EF8-B53B-629BAFA8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91CB6-1BAB-4E94-BB09-818C7214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E138-FAE5-45E2-A31B-A08385DA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0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5A18D-BAF7-4ED9-9969-D2D837C7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078DF-C25F-4E67-86CE-513674D2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4971-0322-4CA1-86E2-ECD4FCC4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482-000D-4C57-9182-19B1908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DD47-9B7B-427E-BFC6-03785456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203C-41C2-43A0-A8E4-E70C6540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15DD-37F2-4192-84F0-1294C40E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9EA70-A6EA-452A-8144-FE4BF3A4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9597-AAD5-4AD7-B7F7-2F0F3C15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0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3639-9E1E-4423-938B-E3D28093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78EFF-61D3-4353-88C0-80499FAA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494F2-B6ED-4F13-85E2-7D0524FE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70AF-FD26-4509-BE81-93E1ADB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EFEF-2A30-4EB5-A515-3F7DBE7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0DAA-12BA-41B7-AD20-3D26899C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5B3FB-B5D0-4632-8280-4E21A5FB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D8A4-0C67-44F7-BEE5-E5F85710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56CA-EDCE-4D07-90E7-80F8ABFCD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259D-10F1-4E62-BB5E-FEE8D50A4246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0053-DF02-475A-911D-81787738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F5FD-4C6E-4EAA-8132-59BB7CE6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F373-39CC-49B1-B362-FA292625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rgbClr val="7030A0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8C99031-1132-434B-9B86-AEC4620D944C}"/>
              </a:ext>
            </a:extLst>
          </p:cNvPr>
          <p:cNvSpPr txBox="1"/>
          <p:nvPr/>
        </p:nvSpPr>
        <p:spPr>
          <a:xfrm>
            <a:off x="4145500" y="2711651"/>
            <a:ext cx="433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3D9C1-A0EE-4AAE-B344-0B0D7C2C76A2}"/>
              </a:ext>
            </a:extLst>
          </p:cNvPr>
          <p:cNvSpPr txBox="1"/>
          <p:nvPr/>
        </p:nvSpPr>
        <p:spPr>
          <a:xfrm>
            <a:off x="4703456" y="276871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6EEEA-D94F-4BA4-A39F-A2355C2BE445}"/>
              </a:ext>
            </a:extLst>
          </p:cNvPr>
          <p:cNvSpPr txBox="1"/>
          <p:nvPr/>
        </p:nvSpPr>
        <p:spPr>
          <a:xfrm>
            <a:off x="5613723" y="281638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846C7-3BC4-4970-884D-9E5925BFAEE4}"/>
              </a:ext>
            </a:extLst>
          </p:cNvPr>
          <p:cNvSpPr txBox="1"/>
          <p:nvPr/>
        </p:nvSpPr>
        <p:spPr>
          <a:xfrm>
            <a:off x="5928633" y="2816381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521EC-14AB-4CDE-86D1-32E7E7588891}"/>
              </a:ext>
            </a:extLst>
          </p:cNvPr>
          <p:cNvSpPr txBox="1"/>
          <p:nvPr/>
        </p:nvSpPr>
        <p:spPr>
          <a:xfrm>
            <a:off x="6264488" y="285646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23C81-513F-42BB-842F-49217801F738}"/>
              </a:ext>
            </a:extLst>
          </p:cNvPr>
          <p:cNvSpPr txBox="1"/>
          <p:nvPr/>
        </p:nvSpPr>
        <p:spPr>
          <a:xfrm rot="333438">
            <a:off x="6707142" y="2724049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D256E-8F3A-492B-8C0C-3337BBAC30DB}"/>
              </a:ext>
            </a:extLst>
          </p:cNvPr>
          <p:cNvSpPr txBox="1"/>
          <p:nvPr/>
        </p:nvSpPr>
        <p:spPr>
          <a:xfrm rot="21290366">
            <a:off x="7126320" y="2724050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629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utoRev="1" fill="hold" grpId="1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8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16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18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2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3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4000" decel="16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4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4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1"/>
          <p:bldP spid="23" grpId="0"/>
          <p:bldP spid="23" grpId="1"/>
          <p:bldP spid="24" grpId="0"/>
          <p:bldP spid="25" grpId="0"/>
          <p:bldP spid="26" grpId="0"/>
          <p:bldP spid="26" grpId="1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8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18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3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4000" decel="16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4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4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1"/>
          <p:bldP spid="23" grpId="0"/>
          <p:bldP spid="23" grpId="1"/>
          <p:bldP spid="24" grpId="0"/>
          <p:bldP spid="25" grpId="0"/>
          <p:bldP spid="26" grpId="0"/>
          <p:bldP spid="26" grpId="1"/>
          <p:bldP spid="27" grpId="0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8C99031-1132-434B-9B86-AEC4620D944C}"/>
              </a:ext>
            </a:extLst>
          </p:cNvPr>
          <p:cNvSpPr txBox="1"/>
          <p:nvPr/>
        </p:nvSpPr>
        <p:spPr>
          <a:xfrm>
            <a:off x="4145500" y="2711651"/>
            <a:ext cx="433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Mansalva" pitchFamily="2" charset="0"/>
              </a:rPr>
              <a:t>i</a:t>
            </a:r>
            <a:endParaRPr lang="en-GB" sz="6600" dirty="0">
              <a:solidFill>
                <a:schemeClr val="bg1"/>
              </a:solidFill>
              <a:latin typeface="Mansalv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3D9C1-A0EE-4AAE-B344-0B0D7C2C76A2}"/>
              </a:ext>
            </a:extLst>
          </p:cNvPr>
          <p:cNvSpPr txBox="1"/>
          <p:nvPr/>
        </p:nvSpPr>
        <p:spPr>
          <a:xfrm>
            <a:off x="4703456" y="276871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6EEEA-D94F-4BA4-A39F-A2355C2BE445}"/>
              </a:ext>
            </a:extLst>
          </p:cNvPr>
          <p:cNvSpPr txBox="1"/>
          <p:nvPr/>
        </p:nvSpPr>
        <p:spPr>
          <a:xfrm>
            <a:off x="5613723" y="281638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846C7-3BC4-4970-884D-9E5925BFAEE4}"/>
              </a:ext>
            </a:extLst>
          </p:cNvPr>
          <p:cNvSpPr txBox="1"/>
          <p:nvPr/>
        </p:nvSpPr>
        <p:spPr>
          <a:xfrm>
            <a:off x="5928633" y="2816381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521EC-14AB-4CDE-86D1-32E7E7588891}"/>
              </a:ext>
            </a:extLst>
          </p:cNvPr>
          <p:cNvSpPr txBox="1"/>
          <p:nvPr/>
        </p:nvSpPr>
        <p:spPr>
          <a:xfrm>
            <a:off x="6264488" y="285646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23C81-513F-42BB-842F-49217801F738}"/>
              </a:ext>
            </a:extLst>
          </p:cNvPr>
          <p:cNvSpPr txBox="1"/>
          <p:nvPr/>
        </p:nvSpPr>
        <p:spPr>
          <a:xfrm rot="333438">
            <a:off x="6707142" y="2724049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D256E-8F3A-492B-8C0C-3337BBAC30DB}"/>
              </a:ext>
            </a:extLst>
          </p:cNvPr>
          <p:cNvSpPr txBox="1"/>
          <p:nvPr/>
        </p:nvSpPr>
        <p:spPr>
          <a:xfrm rot="21290366">
            <a:off x="7126320" y="2724050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288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1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2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34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42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4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50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5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23" grpId="0"/>
          <p:bldP spid="23" grpId="1"/>
          <p:bldP spid="24" grpId="0"/>
          <p:bldP spid="25" grpId="0"/>
          <p:bldP spid="26" grpId="0"/>
          <p:bldP spid="26" grpId="1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1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4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42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4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50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5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23" grpId="0"/>
          <p:bldP spid="23" grpId="1"/>
          <p:bldP spid="24" grpId="0"/>
          <p:bldP spid="25" grpId="0"/>
          <p:bldP spid="26" grpId="0"/>
          <p:bldP spid="26" grpId="1"/>
          <p:bldP spid="27" grpId="0"/>
          <p:bldP spid="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93D9C1-A0EE-4AAE-B344-0B0D7C2C76A2}"/>
              </a:ext>
            </a:extLst>
          </p:cNvPr>
          <p:cNvSpPr txBox="1"/>
          <p:nvPr/>
        </p:nvSpPr>
        <p:spPr>
          <a:xfrm>
            <a:off x="3820432" y="2809140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6EEEA-D94F-4BA4-A39F-A2355C2BE445}"/>
              </a:ext>
            </a:extLst>
          </p:cNvPr>
          <p:cNvSpPr txBox="1"/>
          <p:nvPr/>
        </p:nvSpPr>
        <p:spPr>
          <a:xfrm>
            <a:off x="4730699" y="2856810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846C7-3BC4-4970-884D-9E5925BFAEE4}"/>
              </a:ext>
            </a:extLst>
          </p:cNvPr>
          <p:cNvSpPr txBox="1"/>
          <p:nvPr/>
        </p:nvSpPr>
        <p:spPr>
          <a:xfrm>
            <a:off x="5045609" y="2856810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521EC-14AB-4CDE-86D1-32E7E7588891}"/>
              </a:ext>
            </a:extLst>
          </p:cNvPr>
          <p:cNvSpPr txBox="1"/>
          <p:nvPr/>
        </p:nvSpPr>
        <p:spPr>
          <a:xfrm>
            <a:off x="5381464" y="2896895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23C81-513F-42BB-842F-49217801F738}"/>
              </a:ext>
            </a:extLst>
          </p:cNvPr>
          <p:cNvSpPr txBox="1"/>
          <p:nvPr/>
        </p:nvSpPr>
        <p:spPr>
          <a:xfrm rot="333438">
            <a:off x="5824118" y="2764478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D256E-8F3A-492B-8C0C-3337BBAC30DB}"/>
              </a:ext>
            </a:extLst>
          </p:cNvPr>
          <p:cNvSpPr txBox="1"/>
          <p:nvPr/>
        </p:nvSpPr>
        <p:spPr>
          <a:xfrm rot="21290366">
            <a:off x="6243296" y="2764479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58C48-D385-4716-9212-C31BA65762D9}"/>
              </a:ext>
            </a:extLst>
          </p:cNvPr>
          <p:cNvSpPr txBox="1"/>
          <p:nvPr/>
        </p:nvSpPr>
        <p:spPr>
          <a:xfrm rot="281673">
            <a:off x="6940115" y="2846639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138F7-FDC7-4A78-B71E-6F9BF0FADC90}"/>
              </a:ext>
            </a:extLst>
          </p:cNvPr>
          <p:cNvSpPr txBox="1"/>
          <p:nvPr/>
        </p:nvSpPr>
        <p:spPr>
          <a:xfrm>
            <a:off x="7318850" y="2822842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058FB-30DF-4009-8DA0-ECB8CD743877}"/>
              </a:ext>
            </a:extLst>
          </p:cNvPr>
          <p:cNvSpPr txBox="1"/>
          <p:nvPr/>
        </p:nvSpPr>
        <p:spPr>
          <a:xfrm>
            <a:off x="7704838" y="2822842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688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1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1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24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32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40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4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4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5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58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6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5" grpId="0"/>
          <p:bldP spid="26" grpId="0"/>
          <p:bldP spid="26" grpId="1"/>
          <p:bldP spid="27" grpId="0"/>
          <p:bldP spid="28" grpId="0"/>
          <p:bldP spid="9" grpId="0"/>
          <p:bldP spid="10" grpId="0"/>
          <p:bldP spid="10" grpId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1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1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32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40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4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58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6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5" grpId="0"/>
          <p:bldP spid="26" grpId="0"/>
          <p:bldP spid="26" grpId="1"/>
          <p:bldP spid="27" grpId="0"/>
          <p:bldP spid="28" grpId="0"/>
          <p:bldP spid="9" grpId="0"/>
          <p:bldP spid="10" grpId="0"/>
          <p:bldP spid="10" grpId="1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/>
            </a:gs>
            <a:gs pos="0">
              <a:schemeClr val="accent4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93D9C1-A0EE-4AAE-B344-0B0D7C2C76A2}"/>
              </a:ext>
            </a:extLst>
          </p:cNvPr>
          <p:cNvSpPr txBox="1"/>
          <p:nvPr/>
        </p:nvSpPr>
        <p:spPr>
          <a:xfrm>
            <a:off x="4208057" y="2927942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6EEEA-D94F-4BA4-A39F-A2355C2BE445}"/>
              </a:ext>
            </a:extLst>
          </p:cNvPr>
          <p:cNvSpPr txBox="1"/>
          <p:nvPr/>
        </p:nvSpPr>
        <p:spPr>
          <a:xfrm>
            <a:off x="5927855" y="2864829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521EC-14AB-4CDE-86D1-32E7E7588891}"/>
              </a:ext>
            </a:extLst>
          </p:cNvPr>
          <p:cNvSpPr txBox="1"/>
          <p:nvPr/>
        </p:nvSpPr>
        <p:spPr>
          <a:xfrm>
            <a:off x="4644901" y="2900591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23C81-513F-42BB-842F-49217801F738}"/>
              </a:ext>
            </a:extLst>
          </p:cNvPr>
          <p:cNvSpPr txBox="1"/>
          <p:nvPr/>
        </p:nvSpPr>
        <p:spPr>
          <a:xfrm rot="333438">
            <a:off x="6240931" y="2923194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D256E-8F3A-492B-8C0C-3337BBAC30DB}"/>
              </a:ext>
            </a:extLst>
          </p:cNvPr>
          <p:cNvSpPr txBox="1"/>
          <p:nvPr/>
        </p:nvSpPr>
        <p:spPr>
          <a:xfrm rot="485221">
            <a:off x="6725688" y="2900590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58C48-D385-4716-9212-C31BA65762D9}"/>
              </a:ext>
            </a:extLst>
          </p:cNvPr>
          <p:cNvSpPr txBox="1"/>
          <p:nvPr/>
        </p:nvSpPr>
        <p:spPr>
          <a:xfrm rot="281673">
            <a:off x="5203052" y="287500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138F7-FDC7-4A78-B71E-6F9BF0FADC90}"/>
              </a:ext>
            </a:extLst>
          </p:cNvPr>
          <p:cNvSpPr txBox="1"/>
          <p:nvPr/>
        </p:nvSpPr>
        <p:spPr>
          <a:xfrm rot="21188995">
            <a:off x="7263073" y="2875001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193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1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3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4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42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4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6" grpId="0"/>
          <p:bldP spid="26" grpId="1"/>
          <p:bldP spid="27" grpId="0"/>
          <p:bldP spid="28" grpId="0"/>
          <p:bldP spid="9" grpId="0"/>
          <p:bldP spid="10" grpId="0"/>
          <p:bldP spid="1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3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4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6" grpId="0"/>
          <p:bldP spid="26" grpId="1"/>
          <p:bldP spid="27" grpId="0"/>
          <p:bldP spid="28" grpId="0"/>
          <p:bldP spid="9" grpId="0"/>
          <p:bldP spid="10" grpId="0"/>
          <p:bldP spid="10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030A0"/>
            </a:gs>
            <a:gs pos="0">
              <a:schemeClr val="accent1">
                <a:lumMod val="40000"/>
                <a:lumOff val="6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93D9C1-A0EE-4AAE-B344-0B0D7C2C76A2}"/>
              </a:ext>
            </a:extLst>
          </p:cNvPr>
          <p:cNvSpPr txBox="1"/>
          <p:nvPr/>
        </p:nvSpPr>
        <p:spPr>
          <a:xfrm>
            <a:off x="6217374" y="2986473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6EEEA-D94F-4BA4-A39F-A2355C2BE445}"/>
              </a:ext>
            </a:extLst>
          </p:cNvPr>
          <p:cNvSpPr txBox="1"/>
          <p:nvPr/>
        </p:nvSpPr>
        <p:spPr>
          <a:xfrm>
            <a:off x="7658152" y="2933532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521EC-14AB-4CDE-86D1-32E7E7588891}"/>
              </a:ext>
            </a:extLst>
          </p:cNvPr>
          <p:cNvSpPr txBox="1"/>
          <p:nvPr/>
        </p:nvSpPr>
        <p:spPr>
          <a:xfrm>
            <a:off x="6654218" y="2959122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23C81-513F-42BB-842F-49217801F738}"/>
              </a:ext>
            </a:extLst>
          </p:cNvPr>
          <p:cNvSpPr txBox="1"/>
          <p:nvPr/>
        </p:nvSpPr>
        <p:spPr>
          <a:xfrm rot="333438">
            <a:off x="8085536" y="296574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D256E-8F3A-492B-8C0C-3337BBAC30DB}"/>
              </a:ext>
            </a:extLst>
          </p:cNvPr>
          <p:cNvSpPr txBox="1"/>
          <p:nvPr/>
        </p:nvSpPr>
        <p:spPr>
          <a:xfrm rot="485221">
            <a:off x="8589525" y="294843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58C48-D385-4716-9212-C31BA65762D9}"/>
              </a:ext>
            </a:extLst>
          </p:cNvPr>
          <p:cNvSpPr txBox="1"/>
          <p:nvPr/>
        </p:nvSpPr>
        <p:spPr>
          <a:xfrm rot="281673">
            <a:off x="7212369" y="2933532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138F7-FDC7-4A78-B71E-6F9BF0FADC90}"/>
              </a:ext>
            </a:extLst>
          </p:cNvPr>
          <p:cNvSpPr txBox="1"/>
          <p:nvPr/>
        </p:nvSpPr>
        <p:spPr>
          <a:xfrm rot="21188995">
            <a:off x="9081618" y="2933531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020C5-5BDD-452F-BAA8-A6383918C83A}"/>
              </a:ext>
            </a:extLst>
          </p:cNvPr>
          <p:cNvSpPr txBox="1"/>
          <p:nvPr/>
        </p:nvSpPr>
        <p:spPr>
          <a:xfrm>
            <a:off x="2688187" y="296028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4C347-1F52-415B-8682-D52B858BC34F}"/>
              </a:ext>
            </a:extLst>
          </p:cNvPr>
          <p:cNvSpPr txBox="1"/>
          <p:nvPr/>
        </p:nvSpPr>
        <p:spPr>
          <a:xfrm>
            <a:off x="3196382" y="2923381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F0E44-1006-488E-B479-0177B63CC41A}"/>
              </a:ext>
            </a:extLst>
          </p:cNvPr>
          <p:cNvSpPr txBox="1"/>
          <p:nvPr/>
        </p:nvSpPr>
        <p:spPr>
          <a:xfrm>
            <a:off x="4235021" y="2899445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F043B-DFE5-4227-A97F-EE045503238B}"/>
              </a:ext>
            </a:extLst>
          </p:cNvPr>
          <p:cNvSpPr txBox="1"/>
          <p:nvPr/>
        </p:nvSpPr>
        <p:spPr>
          <a:xfrm rot="485221">
            <a:off x="5199756" y="2959121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735A1-3FDF-4371-B68F-A4C559CCB81E}"/>
              </a:ext>
            </a:extLst>
          </p:cNvPr>
          <p:cNvSpPr txBox="1"/>
          <p:nvPr/>
        </p:nvSpPr>
        <p:spPr>
          <a:xfrm rot="21188995">
            <a:off x="4720129" y="294535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9A73B-8B8E-410C-AF16-4F731EFC2EFB}"/>
              </a:ext>
            </a:extLst>
          </p:cNvPr>
          <p:cNvSpPr txBox="1"/>
          <p:nvPr/>
        </p:nvSpPr>
        <p:spPr>
          <a:xfrm rot="333438">
            <a:off x="3690445" y="291086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1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1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3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4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42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4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50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58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60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6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7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7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7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76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7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8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8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8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6" grpId="0"/>
          <p:bldP spid="26" grpId="1"/>
          <p:bldP spid="27" grpId="0"/>
          <p:bldP spid="28" grpId="0"/>
          <p:bldP spid="9" grpId="0"/>
          <p:bldP spid="10" grpId="0"/>
          <p:bldP spid="10" grpId="1"/>
          <p:bldP spid="11" grpId="0"/>
          <p:bldP spid="11" grpId="1"/>
          <p:bldP spid="12" grpId="0"/>
          <p:bldP spid="13" grpId="0"/>
          <p:bldP spid="13" grpId="1"/>
          <p:bldP spid="15" grpId="0"/>
          <p:bldP spid="17" grpId="0"/>
          <p:bldP spid="17" grpId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3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3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4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50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58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0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repeatCount="indefinite" accel="4000" decel="1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6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7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7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7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6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7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8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8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8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6" grpId="0"/>
          <p:bldP spid="26" grpId="1"/>
          <p:bldP spid="27" grpId="0"/>
          <p:bldP spid="28" grpId="0"/>
          <p:bldP spid="9" grpId="0"/>
          <p:bldP spid="10" grpId="0"/>
          <p:bldP spid="10" grpId="1"/>
          <p:bldP spid="11" grpId="0"/>
          <p:bldP spid="11" grpId="1"/>
          <p:bldP spid="12" grpId="0"/>
          <p:bldP spid="13" grpId="0"/>
          <p:bldP spid="13" grpId="1"/>
          <p:bldP spid="15" grpId="0"/>
          <p:bldP spid="17" grpId="0"/>
          <p:bldP spid="17" grpId="1"/>
          <p:bldP spid="1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chemeClr val="tx1">
                <a:lumMod val="50000"/>
                <a:lumOff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93D9C1-A0EE-4AAE-B344-0B0D7C2C76A2}"/>
              </a:ext>
            </a:extLst>
          </p:cNvPr>
          <p:cNvSpPr txBox="1"/>
          <p:nvPr/>
        </p:nvSpPr>
        <p:spPr>
          <a:xfrm>
            <a:off x="4671838" y="2892203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6EEEA-D94F-4BA4-A39F-A2355C2BE445}"/>
              </a:ext>
            </a:extLst>
          </p:cNvPr>
          <p:cNvSpPr txBox="1"/>
          <p:nvPr/>
        </p:nvSpPr>
        <p:spPr>
          <a:xfrm>
            <a:off x="6112616" y="2839262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521EC-14AB-4CDE-86D1-32E7E7588891}"/>
              </a:ext>
            </a:extLst>
          </p:cNvPr>
          <p:cNvSpPr txBox="1"/>
          <p:nvPr/>
        </p:nvSpPr>
        <p:spPr>
          <a:xfrm>
            <a:off x="5108682" y="2864852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23C81-513F-42BB-842F-49217801F738}"/>
              </a:ext>
            </a:extLst>
          </p:cNvPr>
          <p:cNvSpPr txBox="1"/>
          <p:nvPr/>
        </p:nvSpPr>
        <p:spPr>
          <a:xfrm rot="333438">
            <a:off x="6540000" y="2871476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58C48-D385-4716-9212-C31BA65762D9}"/>
              </a:ext>
            </a:extLst>
          </p:cNvPr>
          <p:cNvSpPr txBox="1"/>
          <p:nvPr/>
        </p:nvSpPr>
        <p:spPr>
          <a:xfrm rot="281673">
            <a:off x="5666833" y="2839262"/>
            <a:ext cx="29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138F7-FDC7-4A78-B71E-6F9BF0FADC90}"/>
              </a:ext>
            </a:extLst>
          </p:cNvPr>
          <p:cNvSpPr txBox="1"/>
          <p:nvPr/>
        </p:nvSpPr>
        <p:spPr>
          <a:xfrm rot="21188995">
            <a:off x="7027881" y="2875002"/>
            <a:ext cx="434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Mansalva" pitchFamily="2" charset="0"/>
              </a:rPr>
              <a:t>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2BAFB23-142B-4C29-99F7-8286CC98D122}"/>
              </a:ext>
            </a:extLst>
          </p:cNvPr>
          <p:cNvSpPr/>
          <p:nvPr/>
        </p:nvSpPr>
        <p:spPr>
          <a:xfrm>
            <a:off x="4740086" y="3908797"/>
            <a:ext cx="2678597" cy="67577"/>
          </a:xfrm>
          <a:custGeom>
            <a:avLst/>
            <a:gdLst>
              <a:gd name="connsiteX0" fmla="*/ 0 w 2678597"/>
              <a:gd name="connsiteY0" fmla="*/ 67577 h 67577"/>
              <a:gd name="connsiteX1" fmla="*/ 542453 w 2678597"/>
              <a:gd name="connsiteY1" fmla="*/ 36684 h 67577"/>
              <a:gd name="connsiteX2" fmla="*/ 905336 w 2678597"/>
              <a:gd name="connsiteY2" fmla="*/ 36684 h 67577"/>
              <a:gd name="connsiteX3" fmla="*/ 1698439 w 2678597"/>
              <a:gd name="connsiteY3" fmla="*/ 9653 h 67577"/>
              <a:gd name="connsiteX4" fmla="*/ 2274562 w 2678597"/>
              <a:gd name="connsiteY4" fmla="*/ 32823 h 67577"/>
              <a:gd name="connsiteX5" fmla="*/ 2678597 w 2678597"/>
              <a:gd name="connsiteY5" fmla="*/ 0 h 6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8597" h="67577" extrusionOk="0">
                <a:moveTo>
                  <a:pt x="0" y="67577"/>
                </a:moveTo>
                <a:cubicBezTo>
                  <a:pt x="188287" y="50081"/>
                  <a:pt x="350488" y="57249"/>
                  <a:pt x="542453" y="36684"/>
                </a:cubicBezTo>
                <a:cubicBezTo>
                  <a:pt x="698928" y="32712"/>
                  <a:pt x="711573" y="41224"/>
                  <a:pt x="905336" y="36684"/>
                </a:cubicBezTo>
                <a:cubicBezTo>
                  <a:pt x="1060494" y="68805"/>
                  <a:pt x="1468128" y="21944"/>
                  <a:pt x="1698439" y="9653"/>
                </a:cubicBezTo>
                <a:cubicBezTo>
                  <a:pt x="1888334" y="-11950"/>
                  <a:pt x="2149488" y="52725"/>
                  <a:pt x="2274562" y="32823"/>
                </a:cubicBezTo>
                <a:cubicBezTo>
                  <a:pt x="2437922" y="31214"/>
                  <a:pt x="2678597" y="0"/>
                  <a:pt x="2678597" y="0"/>
                </a:cubicBezTo>
              </a:path>
            </a:pathLst>
          </a:custGeom>
          <a:noFill/>
          <a:ln w="60325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58208"/>
                      <a:gd name="connsiteY0" fmla="*/ 173935 h 173935"/>
                      <a:gd name="connsiteX1" fmla="*/ 720587 w 3558208"/>
                      <a:gd name="connsiteY1" fmla="*/ 94422 h 173935"/>
                      <a:gd name="connsiteX2" fmla="*/ 1202635 w 3558208"/>
                      <a:gd name="connsiteY2" fmla="*/ 94422 h 173935"/>
                      <a:gd name="connsiteX3" fmla="*/ 2256182 w 3558208"/>
                      <a:gd name="connsiteY3" fmla="*/ 24848 h 173935"/>
                      <a:gd name="connsiteX4" fmla="*/ 3021495 w 3558208"/>
                      <a:gd name="connsiteY4" fmla="*/ 84483 h 173935"/>
                      <a:gd name="connsiteX5" fmla="*/ 3558208 w 3558208"/>
                      <a:gd name="connsiteY5" fmla="*/ 0 h 173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58208" h="173935">
                        <a:moveTo>
                          <a:pt x="0" y="173935"/>
                        </a:moveTo>
                        <a:cubicBezTo>
                          <a:pt x="260074" y="140804"/>
                          <a:pt x="520148" y="107674"/>
                          <a:pt x="720587" y="94422"/>
                        </a:cubicBezTo>
                        <a:cubicBezTo>
                          <a:pt x="921026" y="81170"/>
                          <a:pt x="946703" y="106018"/>
                          <a:pt x="1202635" y="94422"/>
                        </a:cubicBezTo>
                        <a:cubicBezTo>
                          <a:pt x="1458568" y="82826"/>
                          <a:pt x="1953039" y="26504"/>
                          <a:pt x="2256182" y="24848"/>
                        </a:cubicBezTo>
                        <a:cubicBezTo>
                          <a:pt x="2559325" y="23192"/>
                          <a:pt x="2804491" y="88624"/>
                          <a:pt x="3021495" y="84483"/>
                        </a:cubicBezTo>
                        <a:cubicBezTo>
                          <a:pt x="3238499" y="80342"/>
                          <a:pt x="3558208" y="0"/>
                          <a:pt x="3558208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 p14:bounceEnd="8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1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utoRev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22000">
                                          <p:cBhvr>
                                            <p:cTn id="3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utoRev="1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 p14:bounceEnd="8000">
                                          <p:cBhvr>
                                            <p:cTn id="34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repeatCount="indefinite" decel="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">
                                          <p:cBhvr>
                                            <p:cTn id="45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6" grpId="0"/>
          <p:bldP spid="26" grpId="1"/>
          <p:bldP spid="27" grpId="0"/>
          <p:bldP spid="9" grpId="0"/>
          <p:bldP spid="10" grpId="0"/>
          <p:bldP spid="10" grpId="1"/>
          <p:bldP spid="2" grpId="0" animBg="1"/>
          <p:bldP spid="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20000">
                                          <p:cBhvr>
                                            <p:cTn id="6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4000" decel="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120000">
                                          <p:cBhvr>
                                            <p:cTn id="26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4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repeatCount="indefinite" decel="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">
                                          <p:cBhvr>
                                            <p:cTn id="45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3" grpId="1"/>
          <p:bldP spid="24" grpId="0"/>
          <p:bldP spid="26" grpId="0"/>
          <p:bldP spid="26" grpId="1"/>
          <p:bldP spid="27" grpId="0"/>
          <p:bldP spid="9" grpId="0"/>
          <p:bldP spid="10" grpId="0"/>
          <p:bldP spid="10" grpId="1"/>
          <p:bldP spid="2" grpId="0" animBg="1"/>
          <p:bldP spid="2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Mansalva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9</cp:revision>
  <dcterms:created xsi:type="dcterms:W3CDTF">2021-11-08T16:01:17Z</dcterms:created>
  <dcterms:modified xsi:type="dcterms:W3CDTF">2023-06-04T14:40:47Z</dcterms:modified>
</cp:coreProperties>
</file>