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 autoAdjust="0"/>
    <p:restoredTop sz="92810" autoAdjust="0"/>
  </p:normalViewPr>
  <p:slideViewPr>
    <p:cSldViewPr snapToGrid="0">
      <p:cViewPr varScale="1"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825D4-4ED1-4FF2-A00D-642F7860A27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EAC4-C3BD-4F51-B3AC-02C2A19A0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7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CEAC4-C3BD-4F51-B3AC-02C2A19A0F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6EF-4E86-4395-89F6-5C21AB872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8AAD-BAC7-4B80-BB27-8D480111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6F41-1704-40D3-B907-467857E8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E665-E0CA-4831-A1E6-5212CB86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121D-3309-4BA0-8EFB-374184C7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4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890D-FBF7-437D-8AB3-6100880D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A407-F143-48DF-A88A-16C8FEE0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FA62-FF7B-4737-A3BE-1B83F198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02C5-BBFB-419A-9300-E49D5CB4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72D5-41B7-42F5-9693-3CC13675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DD121-C515-4556-A82B-B6FF56D54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52B6-9F2E-4979-BCC7-4927D5BA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D1F9-2942-4857-ABD6-7451A916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798A-0A4E-4F11-8AAC-454414F0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5B15-7783-4155-A806-C19F7BF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6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990D-AF31-4CFD-A2FA-22BF140A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6A03-813C-4EA0-87D8-D29AB11F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6D72-F3E5-4351-9B48-C5B0EF56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846AA-AFA2-4559-80EA-A243409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46EF-3E10-41A7-9848-0DA4D06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3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A55C-C405-4CDD-A5F9-7581615F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0D05-DF1A-4198-9A9D-A583C66A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C55E-0CF7-4DFB-B3B1-FF3ABA16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9339-037F-4CE6-BA26-0826CC8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CE4F-4370-4731-BBC4-3683EF44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82C0-2673-49C7-814F-E74CEF3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DFA7-AF06-42C4-9BE5-C3ECCEECB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6E0EB-A841-4DA0-9FF6-C9B02118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90E9E-0C6A-4243-B7A5-C37C24FD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1A524-07A0-4B3E-B850-0C4CE54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76C5-E4F4-4030-B0A1-6C25C889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4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AA8B-7413-4503-8788-D47E0AEC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A504-5B6E-4B31-A2AB-6B036A45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C63BC-320C-4FF8-A618-ED7C336F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C8DC-BB68-496E-BA9D-50A303CD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9EE5E-646F-40C5-888C-F46CEBEBA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5A5CC-7FDF-43B0-AF25-D7CD95A2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12066-529B-4295-A32C-23ECEBAF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5793A-B9A9-4CB1-B194-4AE40124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08F7-EE1B-4434-AF32-051C4318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728B3-1EF4-405A-B1FF-C46CC22B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BED29-FC60-4E3C-ADF3-88B0831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360D0-4F12-465D-9627-2D74D0ED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F683-85DD-4A36-8E84-0194685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6AD51-CFD3-45B4-9725-A961A4B6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15FD-0AD2-4F5B-B3C4-D3DF2DB4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5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4058-E322-4A33-9BEA-CDF7BC5E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4230-F331-4816-B38B-A9507C69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8A3B-31C6-4E74-BD63-FB25F9E0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6B98C-A8AA-4789-BD80-C03A7B92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E23D-CF68-43CF-B157-49C3BFD2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0382-A3D1-40B5-9DD9-2AAF9AC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ED28-BFC2-4272-AFAB-169631C4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FC16B-7ECD-4DEC-86E0-9AC6ADE6E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5AFE-1211-4F69-9AF1-4AE3CEE3E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9D38D-4F16-462E-B29C-E4327A47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B002B-DC38-423E-99BB-E1F7AC0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6D46-A044-4D98-8B27-7137A52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B32E5-4450-4BEE-91CA-C278E064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1B1F-7D74-45DA-AFF9-8F6BD855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0E6B-3AB3-4183-974F-320C4C877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5AD7-ECE4-46BA-991C-E5A5390DBA0E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5157-1102-46FD-A658-41B42C04C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4820-B775-410C-90FB-66E7B4111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BAF8-A969-40C0-ABFE-3534433B7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A2830F-9AC4-35B2-F8ED-CB91E6257FD1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875902-8029-E6C4-F469-17769433991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5A4D9A-4658-85EC-618D-E7E6CBA9936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BE6B5-6DDA-47C0-958B-9C120021420A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43FCFF-7DE3-8B8F-F85C-A3EE21D47C3A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42741-3215-3A4C-ABE9-BF9E86368D39}"/>
              </a:ext>
            </a:extLst>
          </p:cNvPr>
          <p:cNvGrpSpPr/>
          <p:nvPr/>
        </p:nvGrpSpPr>
        <p:grpSpPr>
          <a:xfrm>
            <a:off x="4366260" y="1699260"/>
            <a:ext cx="3459480" cy="3459480"/>
            <a:chOff x="4099560" y="1432560"/>
            <a:chExt cx="3992880" cy="39928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7DD67A-3DCF-8491-547E-1EC10D784625}"/>
                </a:ext>
              </a:extLst>
            </p:cNvPr>
            <p:cNvSpPr/>
            <p:nvPr/>
          </p:nvSpPr>
          <p:spPr>
            <a:xfrm>
              <a:off x="4099560" y="1432560"/>
              <a:ext cx="3992880" cy="399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F5CFFB-FF54-FC85-1B80-30B290E7F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61160"/>
              <a:ext cx="0" cy="173736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BDA0C4-BCC9-944D-3BBF-9816BC23D53D}"/>
              </a:ext>
            </a:extLst>
          </p:cNvPr>
          <p:cNvGrpSpPr/>
          <p:nvPr/>
        </p:nvGrpSpPr>
        <p:grpSpPr>
          <a:xfrm>
            <a:off x="4739640" y="2072640"/>
            <a:ext cx="2712720" cy="2712720"/>
            <a:chOff x="4099560" y="1432560"/>
            <a:chExt cx="3992880" cy="39928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9FDC99-2E0C-545D-D45D-AB970E627235}"/>
                </a:ext>
              </a:extLst>
            </p:cNvPr>
            <p:cNvSpPr/>
            <p:nvPr/>
          </p:nvSpPr>
          <p:spPr>
            <a:xfrm>
              <a:off x="4099560" y="1432560"/>
              <a:ext cx="3992880" cy="399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DF0BD9-815D-5B37-C4EE-A4887CEF1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61160"/>
              <a:ext cx="0" cy="173736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9FEDA9-612C-C39D-8329-EA85773031BD}"/>
              </a:ext>
            </a:extLst>
          </p:cNvPr>
          <p:cNvGrpSpPr/>
          <p:nvPr/>
        </p:nvGrpSpPr>
        <p:grpSpPr>
          <a:xfrm>
            <a:off x="4739640" y="1752600"/>
            <a:ext cx="2712720" cy="3352800"/>
            <a:chOff x="4099560" y="490420"/>
            <a:chExt cx="3992880" cy="493502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DF33A4-BD3E-FC63-F92B-2CB1D9A1E728}"/>
                </a:ext>
              </a:extLst>
            </p:cNvPr>
            <p:cNvSpPr/>
            <p:nvPr/>
          </p:nvSpPr>
          <p:spPr>
            <a:xfrm>
              <a:off x="4099560" y="1432560"/>
              <a:ext cx="3992880" cy="399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E235FD-7AB0-C109-0E8B-30654AFE2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90420"/>
              <a:ext cx="0" cy="2467510"/>
            </a:xfrm>
            <a:prstGeom prst="line">
              <a:avLst/>
            </a:prstGeom>
            <a:ln w="254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1943A727-BDAE-054C-E977-9FE1E35DD46D}"/>
              </a:ext>
            </a:extLst>
          </p:cNvPr>
          <p:cNvSpPr/>
          <p:nvPr/>
        </p:nvSpPr>
        <p:spPr>
          <a:xfrm flipV="1">
            <a:off x="6032500" y="3352775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A18E2E-D846-F071-A5D9-CACCEF8EE1C9}"/>
              </a:ext>
            </a:extLst>
          </p:cNvPr>
          <p:cNvSpPr/>
          <p:nvPr/>
        </p:nvSpPr>
        <p:spPr>
          <a:xfrm>
            <a:off x="4099560" y="1432560"/>
            <a:ext cx="3992880" cy="399288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86C200D-FDE5-4F9D-9657-E1867341EC5E}"/>
              </a:ext>
            </a:extLst>
          </p:cNvPr>
          <p:cNvSpPr/>
          <p:nvPr/>
        </p:nvSpPr>
        <p:spPr>
          <a:xfrm>
            <a:off x="3868504" y="1201504"/>
            <a:ext cx="4454992" cy="445499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9F20E2-2047-449C-96E1-82FAB9B6F858}"/>
              </a:ext>
            </a:extLst>
          </p:cNvPr>
          <p:cNvGrpSpPr/>
          <p:nvPr/>
        </p:nvGrpSpPr>
        <p:grpSpPr>
          <a:xfrm>
            <a:off x="4011706" y="1344706"/>
            <a:ext cx="4168588" cy="4168588"/>
            <a:chOff x="4011706" y="1344706"/>
            <a:chExt cx="4168588" cy="4168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6A31EB-3256-46BC-BD1A-0C00BEE9C31D}"/>
                </a:ext>
              </a:extLst>
            </p:cNvPr>
            <p:cNvSpPr/>
            <p:nvPr/>
          </p:nvSpPr>
          <p:spPr>
            <a:xfrm>
              <a:off x="4011706" y="1344706"/>
              <a:ext cx="4168588" cy="416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ADA960-47F0-4081-B595-7412357E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691196"/>
              <a:ext cx="0" cy="1737804"/>
            </a:xfrm>
            <a:prstGeom prst="line">
              <a:avLst/>
            </a:prstGeom>
            <a:noFill/>
            <a:ln w="7620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28AB23-7421-42C0-B379-B1A419FCD290}"/>
              </a:ext>
            </a:extLst>
          </p:cNvPr>
          <p:cNvGrpSpPr/>
          <p:nvPr/>
        </p:nvGrpSpPr>
        <p:grpSpPr>
          <a:xfrm>
            <a:off x="4011706" y="1344706"/>
            <a:ext cx="4168588" cy="4168588"/>
            <a:chOff x="4011706" y="1344706"/>
            <a:chExt cx="4168588" cy="41685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9F642F-1A1B-4433-B174-A9F9DCCC500E}"/>
                </a:ext>
              </a:extLst>
            </p:cNvPr>
            <p:cNvSpPr/>
            <p:nvPr/>
          </p:nvSpPr>
          <p:spPr>
            <a:xfrm>
              <a:off x="4011706" y="1344706"/>
              <a:ext cx="4168588" cy="416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C8E8C6-3CF6-44E7-A446-620EA8AE2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36668"/>
              <a:ext cx="0" cy="792333"/>
            </a:xfrm>
            <a:prstGeom prst="line">
              <a:avLst/>
            </a:prstGeom>
            <a:noFill/>
            <a:ln w="7620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010791-9844-40AF-BEE4-549EF4C5AEB3}"/>
              </a:ext>
            </a:extLst>
          </p:cNvPr>
          <p:cNvGrpSpPr/>
          <p:nvPr/>
        </p:nvGrpSpPr>
        <p:grpSpPr>
          <a:xfrm>
            <a:off x="4011706" y="1344706"/>
            <a:ext cx="4168588" cy="4168588"/>
            <a:chOff x="4011706" y="1344706"/>
            <a:chExt cx="4168588" cy="416858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939931-109A-4CD7-8A63-EDC82AE62FF9}"/>
                </a:ext>
              </a:extLst>
            </p:cNvPr>
            <p:cNvSpPr/>
            <p:nvPr/>
          </p:nvSpPr>
          <p:spPr>
            <a:xfrm>
              <a:off x="4011706" y="1344706"/>
              <a:ext cx="4168588" cy="416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62C4C9-1932-4CD0-AEA7-0F350E6B3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470392"/>
              <a:ext cx="0" cy="1958610"/>
            </a:xfrm>
            <a:prstGeom prst="line">
              <a:avLst/>
            </a:prstGeom>
            <a:noFill/>
            <a:ln w="31750" cap="rnd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596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/>
    </mc:Choice>
    <mc:Fallback xmlns="">
      <p:transition spd="slow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9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6</cp:revision>
  <dcterms:created xsi:type="dcterms:W3CDTF">2021-12-10T12:40:21Z</dcterms:created>
  <dcterms:modified xsi:type="dcterms:W3CDTF">2023-06-04T14:18:52Z</dcterms:modified>
</cp:coreProperties>
</file>