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handoutMasterIdLst>
    <p:handoutMasterId r:id="rId6"/>
  </p:handoutMasterIdLst>
  <p:sldIdLst>
    <p:sldId id="372" r:id="rId2"/>
    <p:sldId id="375" r:id="rId3"/>
    <p:sldId id="376" r:id="rId4"/>
    <p:sldId id="374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lumn Chart" id="{0461494D-845B-4958-B0BB-DF13CBE609E7}">
          <p14:sldIdLst>
            <p14:sldId id="372"/>
            <p14:sldId id="375"/>
            <p14:sldId id="376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E3FF"/>
    <a:srgbClr val="1B4479"/>
    <a:srgbClr val="2BB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>
        <p:scale>
          <a:sx n="66" d="100"/>
          <a:sy n="66" d="100"/>
        </p:scale>
        <p:origin x="413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4114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2048 phone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Sheet1!$A$2:$A$37</c:f>
              <c:numCache>
                <c:formatCode>mmm\-yy</c:formatCode>
                <c:ptCount val="36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</c:numCache>
            </c:numRef>
          </c:cat>
          <c:val>
            <c:numRef>
              <c:f>Sheet1!$B$2:$B$37</c:f>
              <c:numCache>
                <c:formatCode>General</c:formatCode>
                <c:ptCount val="36"/>
                <c:pt idx="0">
                  <c:v>3487</c:v>
                </c:pt>
                <c:pt idx="1">
                  <c:v>5643</c:v>
                </c:pt>
                <c:pt idx="2">
                  <c:v>6921</c:v>
                </c:pt>
                <c:pt idx="3">
                  <c:v>5941</c:v>
                </c:pt>
                <c:pt idx="4">
                  <c:v>5871</c:v>
                </c:pt>
                <c:pt idx="5">
                  <c:v>4171</c:v>
                </c:pt>
                <c:pt idx="6">
                  <c:v>4895</c:v>
                </c:pt>
                <c:pt idx="7">
                  <c:v>4956</c:v>
                </c:pt>
                <c:pt idx="8">
                  <c:v>4087</c:v>
                </c:pt>
                <c:pt idx="9">
                  <c:v>3104</c:v>
                </c:pt>
                <c:pt idx="10">
                  <c:v>3155</c:v>
                </c:pt>
                <c:pt idx="11">
                  <c:v>3171</c:v>
                </c:pt>
                <c:pt idx="12">
                  <c:v>1895</c:v>
                </c:pt>
                <c:pt idx="13">
                  <c:v>1956</c:v>
                </c:pt>
                <c:pt idx="14">
                  <c:v>1087</c:v>
                </c:pt>
                <c:pt idx="15">
                  <c:v>1104</c:v>
                </c:pt>
                <c:pt idx="16">
                  <c:v>1155</c:v>
                </c:pt>
                <c:pt idx="17">
                  <c:v>1171</c:v>
                </c:pt>
                <c:pt idx="18">
                  <c:v>1895</c:v>
                </c:pt>
                <c:pt idx="19">
                  <c:v>956</c:v>
                </c:pt>
                <c:pt idx="20">
                  <c:v>687</c:v>
                </c:pt>
                <c:pt idx="21">
                  <c:v>456</c:v>
                </c:pt>
                <c:pt idx="22">
                  <c:v>155</c:v>
                </c:pt>
                <c:pt idx="23">
                  <c:v>295</c:v>
                </c:pt>
                <c:pt idx="24">
                  <c:v>156</c:v>
                </c:pt>
                <c:pt idx="25">
                  <c:v>87</c:v>
                </c:pt>
                <c:pt idx="26">
                  <c:v>104</c:v>
                </c:pt>
                <c:pt idx="27">
                  <c:v>155</c:v>
                </c:pt>
                <c:pt idx="28">
                  <c:v>171</c:v>
                </c:pt>
                <c:pt idx="29">
                  <c:v>95</c:v>
                </c:pt>
                <c:pt idx="30">
                  <c:v>56</c:v>
                </c:pt>
                <c:pt idx="31">
                  <c:v>87</c:v>
                </c:pt>
                <c:pt idx="32">
                  <c:v>4</c:v>
                </c:pt>
                <c:pt idx="33">
                  <c:v>55</c:v>
                </c:pt>
                <c:pt idx="34">
                  <c:v>71</c:v>
                </c:pt>
                <c:pt idx="35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A9-437A-BAEB-CE07DCD9C80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2049 phone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Sheet1!$A$2:$A$37</c:f>
              <c:numCache>
                <c:formatCode>mmm\-yy</c:formatCode>
                <c:ptCount val="36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</c:numCache>
            </c:numRef>
          </c:cat>
          <c:val>
            <c:numRef>
              <c:f>Sheet1!$C$2:$C$37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3429</c:v>
                </c:pt>
                <c:pt idx="13">
                  <c:v>4208</c:v>
                </c:pt>
                <c:pt idx="14">
                  <c:v>5300</c:v>
                </c:pt>
                <c:pt idx="15">
                  <c:v>8572</c:v>
                </c:pt>
                <c:pt idx="16">
                  <c:v>7725</c:v>
                </c:pt>
                <c:pt idx="17">
                  <c:v>6254</c:v>
                </c:pt>
                <c:pt idx="18">
                  <c:v>5236</c:v>
                </c:pt>
                <c:pt idx="19">
                  <c:v>4161</c:v>
                </c:pt>
                <c:pt idx="20">
                  <c:v>3982</c:v>
                </c:pt>
                <c:pt idx="21">
                  <c:v>3921</c:v>
                </c:pt>
                <c:pt idx="22">
                  <c:v>4101</c:v>
                </c:pt>
                <c:pt idx="23">
                  <c:v>3721</c:v>
                </c:pt>
                <c:pt idx="24">
                  <c:v>2321</c:v>
                </c:pt>
                <c:pt idx="25">
                  <c:v>1845</c:v>
                </c:pt>
                <c:pt idx="26">
                  <c:v>1805</c:v>
                </c:pt>
                <c:pt idx="27">
                  <c:v>2058</c:v>
                </c:pt>
                <c:pt idx="28">
                  <c:v>1814</c:v>
                </c:pt>
                <c:pt idx="29">
                  <c:v>1538</c:v>
                </c:pt>
                <c:pt idx="30">
                  <c:v>1788</c:v>
                </c:pt>
                <c:pt idx="31">
                  <c:v>1614</c:v>
                </c:pt>
                <c:pt idx="32">
                  <c:v>1411</c:v>
                </c:pt>
                <c:pt idx="33">
                  <c:v>1460</c:v>
                </c:pt>
                <c:pt idx="34">
                  <c:v>1315</c:v>
                </c:pt>
                <c:pt idx="35">
                  <c:v>1395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A9-437A-BAEB-CE07DCD9C80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2050 phone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numRef>
              <c:f>Sheet1!$A$2:$A$37</c:f>
              <c:numCache>
                <c:formatCode>mmm\-yy</c:formatCode>
                <c:ptCount val="36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</c:numCache>
            </c:numRef>
          </c:cat>
          <c:val>
            <c:numRef>
              <c:f>Sheet1!$D$2:$D$37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5429</c:v>
                </c:pt>
                <c:pt idx="25">
                  <c:v>6208</c:v>
                </c:pt>
                <c:pt idx="26">
                  <c:v>5721</c:v>
                </c:pt>
                <c:pt idx="27">
                  <c:v>5736</c:v>
                </c:pt>
                <c:pt idx="28">
                  <c:v>4962</c:v>
                </c:pt>
                <c:pt idx="29">
                  <c:v>4074</c:v>
                </c:pt>
                <c:pt idx="30">
                  <c:v>4236</c:v>
                </c:pt>
                <c:pt idx="31">
                  <c:v>4161</c:v>
                </c:pt>
                <c:pt idx="32">
                  <c:v>3982</c:v>
                </c:pt>
                <c:pt idx="33">
                  <c:v>3921</c:v>
                </c:pt>
                <c:pt idx="34">
                  <c:v>4101</c:v>
                </c:pt>
                <c:pt idx="35">
                  <c:v>3721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A9-437A-BAEB-CE07DCD9C8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7982424"/>
        <c:axId val="917978824"/>
      </c:areaChart>
      <c:dateAx>
        <c:axId val="917982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7978824"/>
        <c:crosses val="autoZero"/>
        <c:auto val="1"/>
        <c:lblOffset val="100"/>
        <c:baseTimeUnit val="months"/>
        <c:majorUnit val="1"/>
        <c:majorTimeUnit val="years"/>
      </c:dateAx>
      <c:valAx>
        <c:axId val="9179788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7982424"/>
        <c:crosses val="autoZero"/>
        <c:crossBetween val="midCat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888410433070859E-2"/>
          <c:y val="0.10320711717475903"/>
          <c:w val="0.90792408956692916"/>
          <c:h val="0.74030310406600008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2048 phone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Sheet1!$A$2:$A$37</c:f>
              <c:numCache>
                <c:formatCode>m/d/yyyy</c:formatCode>
                <c:ptCount val="36"/>
                <c:pt idx="0">
                  <c:v>54058</c:v>
                </c:pt>
                <c:pt idx="1">
                  <c:v>54089</c:v>
                </c:pt>
                <c:pt idx="2">
                  <c:v>54118</c:v>
                </c:pt>
                <c:pt idx="3">
                  <c:v>54149</c:v>
                </c:pt>
                <c:pt idx="4">
                  <c:v>54179</c:v>
                </c:pt>
                <c:pt idx="5">
                  <c:v>54210</c:v>
                </c:pt>
                <c:pt idx="6">
                  <c:v>54240</c:v>
                </c:pt>
                <c:pt idx="7">
                  <c:v>54271</c:v>
                </c:pt>
                <c:pt idx="8">
                  <c:v>54302</c:v>
                </c:pt>
                <c:pt idx="9">
                  <c:v>54332</c:v>
                </c:pt>
                <c:pt idx="10">
                  <c:v>54363</c:v>
                </c:pt>
                <c:pt idx="11">
                  <c:v>54393</c:v>
                </c:pt>
                <c:pt idx="12">
                  <c:v>54424</c:v>
                </c:pt>
                <c:pt idx="13">
                  <c:v>54455</c:v>
                </c:pt>
                <c:pt idx="14">
                  <c:v>54483</c:v>
                </c:pt>
                <c:pt idx="15">
                  <c:v>54514</c:v>
                </c:pt>
                <c:pt idx="16">
                  <c:v>54544</c:v>
                </c:pt>
                <c:pt idx="17">
                  <c:v>54575</c:v>
                </c:pt>
                <c:pt idx="18">
                  <c:v>54605</c:v>
                </c:pt>
                <c:pt idx="19">
                  <c:v>54636</c:v>
                </c:pt>
                <c:pt idx="20">
                  <c:v>54667</c:v>
                </c:pt>
                <c:pt idx="21">
                  <c:v>54697</c:v>
                </c:pt>
                <c:pt idx="22">
                  <c:v>54728</c:v>
                </c:pt>
                <c:pt idx="23">
                  <c:v>54758</c:v>
                </c:pt>
                <c:pt idx="24">
                  <c:v>54789</c:v>
                </c:pt>
                <c:pt idx="25">
                  <c:v>54820</c:v>
                </c:pt>
                <c:pt idx="26">
                  <c:v>54848</c:v>
                </c:pt>
                <c:pt idx="27">
                  <c:v>54879</c:v>
                </c:pt>
                <c:pt idx="28">
                  <c:v>54909</c:v>
                </c:pt>
                <c:pt idx="29">
                  <c:v>54940</c:v>
                </c:pt>
                <c:pt idx="30">
                  <c:v>54970</c:v>
                </c:pt>
                <c:pt idx="31">
                  <c:v>55001</c:v>
                </c:pt>
                <c:pt idx="32">
                  <c:v>55032</c:v>
                </c:pt>
                <c:pt idx="33">
                  <c:v>55062</c:v>
                </c:pt>
                <c:pt idx="34">
                  <c:v>55093</c:v>
                </c:pt>
                <c:pt idx="35">
                  <c:v>55123</c:v>
                </c:pt>
              </c:numCache>
            </c:numRef>
          </c:cat>
          <c:val>
            <c:numRef>
              <c:f>Sheet1!$B$2:$B$37</c:f>
              <c:numCache>
                <c:formatCode>General</c:formatCode>
                <c:ptCount val="36"/>
                <c:pt idx="0">
                  <c:v>3487</c:v>
                </c:pt>
                <c:pt idx="1">
                  <c:v>5643</c:v>
                </c:pt>
                <c:pt idx="2">
                  <c:v>6921</c:v>
                </c:pt>
                <c:pt idx="3">
                  <c:v>5941</c:v>
                </c:pt>
                <c:pt idx="4">
                  <c:v>5871</c:v>
                </c:pt>
                <c:pt idx="5">
                  <c:v>4171</c:v>
                </c:pt>
                <c:pt idx="6">
                  <c:v>4895</c:v>
                </c:pt>
                <c:pt idx="7">
                  <c:v>4956</c:v>
                </c:pt>
                <c:pt idx="8">
                  <c:v>4087</c:v>
                </c:pt>
                <c:pt idx="9">
                  <c:v>3104</c:v>
                </c:pt>
                <c:pt idx="10">
                  <c:v>3155</c:v>
                </c:pt>
                <c:pt idx="11">
                  <c:v>3171</c:v>
                </c:pt>
                <c:pt idx="12">
                  <c:v>1895</c:v>
                </c:pt>
                <c:pt idx="13">
                  <c:v>1956</c:v>
                </c:pt>
                <c:pt idx="14">
                  <c:v>1087</c:v>
                </c:pt>
                <c:pt idx="15">
                  <c:v>1104</c:v>
                </c:pt>
                <c:pt idx="16">
                  <c:v>1155</c:v>
                </c:pt>
                <c:pt idx="17">
                  <c:v>1171</c:v>
                </c:pt>
                <c:pt idx="18">
                  <c:v>1895</c:v>
                </c:pt>
                <c:pt idx="19">
                  <c:v>956</c:v>
                </c:pt>
                <c:pt idx="20">
                  <c:v>687</c:v>
                </c:pt>
                <c:pt idx="21">
                  <c:v>456</c:v>
                </c:pt>
                <c:pt idx="22">
                  <c:v>155</c:v>
                </c:pt>
                <c:pt idx="23">
                  <c:v>295</c:v>
                </c:pt>
                <c:pt idx="24">
                  <c:v>156</c:v>
                </c:pt>
                <c:pt idx="25">
                  <c:v>87</c:v>
                </c:pt>
                <c:pt idx="26">
                  <c:v>104</c:v>
                </c:pt>
                <c:pt idx="27">
                  <c:v>155</c:v>
                </c:pt>
                <c:pt idx="28">
                  <c:v>171</c:v>
                </c:pt>
                <c:pt idx="29">
                  <c:v>95</c:v>
                </c:pt>
                <c:pt idx="30">
                  <c:v>56</c:v>
                </c:pt>
                <c:pt idx="31">
                  <c:v>87</c:v>
                </c:pt>
                <c:pt idx="32">
                  <c:v>4</c:v>
                </c:pt>
                <c:pt idx="33">
                  <c:v>55</c:v>
                </c:pt>
                <c:pt idx="34">
                  <c:v>71</c:v>
                </c:pt>
                <c:pt idx="35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29-44C1-AE52-D038E3C789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2049 phone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Sheet1!$A$2:$A$37</c:f>
              <c:numCache>
                <c:formatCode>m/d/yyyy</c:formatCode>
                <c:ptCount val="36"/>
                <c:pt idx="0">
                  <c:v>54058</c:v>
                </c:pt>
                <c:pt idx="1">
                  <c:v>54089</c:v>
                </c:pt>
                <c:pt idx="2">
                  <c:v>54118</c:v>
                </c:pt>
                <c:pt idx="3">
                  <c:v>54149</c:v>
                </c:pt>
                <c:pt idx="4">
                  <c:v>54179</c:v>
                </c:pt>
                <c:pt idx="5">
                  <c:v>54210</c:v>
                </c:pt>
                <c:pt idx="6">
                  <c:v>54240</c:v>
                </c:pt>
                <c:pt idx="7">
                  <c:v>54271</c:v>
                </c:pt>
                <c:pt idx="8">
                  <c:v>54302</c:v>
                </c:pt>
                <c:pt idx="9">
                  <c:v>54332</c:v>
                </c:pt>
                <c:pt idx="10">
                  <c:v>54363</c:v>
                </c:pt>
                <c:pt idx="11">
                  <c:v>54393</c:v>
                </c:pt>
                <c:pt idx="12">
                  <c:v>54424</c:v>
                </c:pt>
                <c:pt idx="13">
                  <c:v>54455</c:v>
                </c:pt>
                <c:pt idx="14">
                  <c:v>54483</c:v>
                </c:pt>
                <c:pt idx="15">
                  <c:v>54514</c:v>
                </c:pt>
                <c:pt idx="16">
                  <c:v>54544</c:v>
                </c:pt>
                <c:pt idx="17">
                  <c:v>54575</c:v>
                </c:pt>
                <c:pt idx="18">
                  <c:v>54605</c:v>
                </c:pt>
                <c:pt idx="19">
                  <c:v>54636</c:v>
                </c:pt>
                <c:pt idx="20">
                  <c:v>54667</c:v>
                </c:pt>
                <c:pt idx="21">
                  <c:v>54697</c:v>
                </c:pt>
                <c:pt idx="22">
                  <c:v>54728</c:v>
                </c:pt>
                <c:pt idx="23">
                  <c:v>54758</c:v>
                </c:pt>
                <c:pt idx="24">
                  <c:v>54789</c:v>
                </c:pt>
                <c:pt idx="25">
                  <c:v>54820</c:v>
                </c:pt>
                <c:pt idx="26">
                  <c:v>54848</c:v>
                </c:pt>
                <c:pt idx="27">
                  <c:v>54879</c:v>
                </c:pt>
                <c:pt idx="28">
                  <c:v>54909</c:v>
                </c:pt>
                <c:pt idx="29">
                  <c:v>54940</c:v>
                </c:pt>
                <c:pt idx="30">
                  <c:v>54970</c:v>
                </c:pt>
                <c:pt idx="31">
                  <c:v>55001</c:v>
                </c:pt>
                <c:pt idx="32">
                  <c:v>55032</c:v>
                </c:pt>
                <c:pt idx="33">
                  <c:v>55062</c:v>
                </c:pt>
                <c:pt idx="34">
                  <c:v>55093</c:v>
                </c:pt>
                <c:pt idx="35">
                  <c:v>55123</c:v>
                </c:pt>
              </c:numCache>
            </c:numRef>
          </c:cat>
          <c:val>
            <c:numRef>
              <c:f>Sheet1!$C$2:$C$37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3429</c:v>
                </c:pt>
                <c:pt idx="13">
                  <c:v>4208</c:v>
                </c:pt>
                <c:pt idx="14">
                  <c:v>5300</c:v>
                </c:pt>
                <c:pt idx="15">
                  <c:v>8572</c:v>
                </c:pt>
                <c:pt idx="16">
                  <c:v>7725</c:v>
                </c:pt>
                <c:pt idx="17">
                  <c:v>6254</c:v>
                </c:pt>
                <c:pt idx="18">
                  <c:v>5236</c:v>
                </c:pt>
                <c:pt idx="19">
                  <c:v>4161</c:v>
                </c:pt>
                <c:pt idx="20">
                  <c:v>3982</c:v>
                </c:pt>
                <c:pt idx="21">
                  <c:v>3921</c:v>
                </c:pt>
                <c:pt idx="22">
                  <c:v>4101</c:v>
                </c:pt>
                <c:pt idx="23">
                  <c:v>3721</c:v>
                </c:pt>
                <c:pt idx="24">
                  <c:v>2321</c:v>
                </c:pt>
                <c:pt idx="25">
                  <c:v>1845</c:v>
                </c:pt>
                <c:pt idx="26">
                  <c:v>1805</c:v>
                </c:pt>
                <c:pt idx="27">
                  <c:v>2058</c:v>
                </c:pt>
                <c:pt idx="28">
                  <c:v>1814</c:v>
                </c:pt>
                <c:pt idx="29">
                  <c:v>1538</c:v>
                </c:pt>
                <c:pt idx="30">
                  <c:v>1788</c:v>
                </c:pt>
                <c:pt idx="31">
                  <c:v>1614</c:v>
                </c:pt>
                <c:pt idx="32">
                  <c:v>1411</c:v>
                </c:pt>
                <c:pt idx="33">
                  <c:v>1460</c:v>
                </c:pt>
                <c:pt idx="34">
                  <c:v>1315</c:v>
                </c:pt>
                <c:pt idx="35">
                  <c:v>1395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29-44C1-AE52-D038E3C789E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2050 phone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numRef>
              <c:f>Sheet1!$A$2:$A$37</c:f>
              <c:numCache>
                <c:formatCode>m/d/yyyy</c:formatCode>
                <c:ptCount val="36"/>
                <c:pt idx="0">
                  <c:v>54058</c:v>
                </c:pt>
                <c:pt idx="1">
                  <c:v>54089</c:v>
                </c:pt>
                <c:pt idx="2">
                  <c:v>54118</c:v>
                </c:pt>
                <c:pt idx="3">
                  <c:v>54149</c:v>
                </c:pt>
                <c:pt idx="4">
                  <c:v>54179</c:v>
                </c:pt>
                <c:pt idx="5">
                  <c:v>54210</c:v>
                </c:pt>
                <c:pt idx="6">
                  <c:v>54240</c:v>
                </c:pt>
                <c:pt idx="7">
                  <c:v>54271</c:v>
                </c:pt>
                <c:pt idx="8">
                  <c:v>54302</c:v>
                </c:pt>
                <c:pt idx="9">
                  <c:v>54332</c:v>
                </c:pt>
                <c:pt idx="10">
                  <c:v>54363</c:v>
                </c:pt>
                <c:pt idx="11">
                  <c:v>54393</c:v>
                </c:pt>
                <c:pt idx="12">
                  <c:v>54424</c:v>
                </c:pt>
                <c:pt idx="13">
                  <c:v>54455</c:v>
                </c:pt>
                <c:pt idx="14">
                  <c:v>54483</c:v>
                </c:pt>
                <c:pt idx="15">
                  <c:v>54514</c:v>
                </c:pt>
                <c:pt idx="16">
                  <c:v>54544</c:v>
                </c:pt>
                <c:pt idx="17">
                  <c:v>54575</c:v>
                </c:pt>
                <c:pt idx="18">
                  <c:v>54605</c:v>
                </c:pt>
                <c:pt idx="19">
                  <c:v>54636</c:v>
                </c:pt>
                <c:pt idx="20">
                  <c:v>54667</c:v>
                </c:pt>
                <c:pt idx="21">
                  <c:v>54697</c:v>
                </c:pt>
                <c:pt idx="22">
                  <c:v>54728</c:v>
                </c:pt>
                <c:pt idx="23">
                  <c:v>54758</c:v>
                </c:pt>
                <c:pt idx="24">
                  <c:v>54789</c:v>
                </c:pt>
                <c:pt idx="25">
                  <c:v>54820</c:v>
                </c:pt>
                <c:pt idx="26">
                  <c:v>54848</c:v>
                </c:pt>
                <c:pt idx="27">
                  <c:v>54879</c:v>
                </c:pt>
                <c:pt idx="28">
                  <c:v>54909</c:v>
                </c:pt>
                <c:pt idx="29">
                  <c:v>54940</c:v>
                </c:pt>
                <c:pt idx="30">
                  <c:v>54970</c:v>
                </c:pt>
                <c:pt idx="31">
                  <c:v>55001</c:v>
                </c:pt>
                <c:pt idx="32">
                  <c:v>55032</c:v>
                </c:pt>
                <c:pt idx="33">
                  <c:v>55062</c:v>
                </c:pt>
                <c:pt idx="34">
                  <c:v>55093</c:v>
                </c:pt>
                <c:pt idx="35">
                  <c:v>55123</c:v>
                </c:pt>
              </c:numCache>
            </c:numRef>
          </c:cat>
          <c:val>
            <c:numRef>
              <c:f>Sheet1!$D$2:$D$37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5429</c:v>
                </c:pt>
                <c:pt idx="25">
                  <c:v>6208</c:v>
                </c:pt>
                <c:pt idx="26">
                  <c:v>5721</c:v>
                </c:pt>
                <c:pt idx="27">
                  <c:v>5736</c:v>
                </c:pt>
                <c:pt idx="28">
                  <c:v>4962</c:v>
                </c:pt>
                <c:pt idx="29">
                  <c:v>4074</c:v>
                </c:pt>
                <c:pt idx="30">
                  <c:v>4236</c:v>
                </c:pt>
                <c:pt idx="31">
                  <c:v>4161</c:v>
                </c:pt>
                <c:pt idx="32">
                  <c:v>3982</c:v>
                </c:pt>
                <c:pt idx="33">
                  <c:v>3921</c:v>
                </c:pt>
                <c:pt idx="34">
                  <c:v>4101</c:v>
                </c:pt>
                <c:pt idx="35">
                  <c:v>3721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2-8D29-44C1-AE52-D038E3C78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6602608"/>
        <c:axId val="816595120"/>
        <c:extLst/>
      </c:areaChart>
      <c:dateAx>
        <c:axId val="816602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yyyy;@" sourceLinked="0"/>
        <c:majorTickMark val="out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6595120"/>
        <c:crosses val="autoZero"/>
        <c:auto val="1"/>
        <c:lblOffset val="100"/>
        <c:baseTimeUnit val="months"/>
        <c:majorUnit val="1"/>
        <c:majorTimeUnit val="years"/>
      </c:dateAx>
      <c:valAx>
        <c:axId val="816595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6602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421531507572912"/>
          <c:y val="0.10320711717475903"/>
          <c:w val="0.85859701214279649"/>
          <c:h val="0.74030310406600008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2048 phone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Sheet1!$A$2:$A$37</c:f>
              <c:numCache>
                <c:formatCode>m/d/yyyy</c:formatCode>
                <c:ptCount val="36"/>
                <c:pt idx="0">
                  <c:v>54058</c:v>
                </c:pt>
                <c:pt idx="1">
                  <c:v>54089</c:v>
                </c:pt>
                <c:pt idx="2">
                  <c:v>54118</c:v>
                </c:pt>
                <c:pt idx="3">
                  <c:v>54149</c:v>
                </c:pt>
                <c:pt idx="4">
                  <c:v>54179</c:v>
                </c:pt>
                <c:pt idx="5">
                  <c:v>54210</c:v>
                </c:pt>
                <c:pt idx="6">
                  <c:v>54240</c:v>
                </c:pt>
                <c:pt idx="7">
                  <c:v>54271</c:v>
                </c:pt>
                <c:pt idx="8">
                  <c:v>54302</c:v>
                </c:pt>
                <c:pt idx="9">
                  <c:v>54332</c:v>
                </c:pt>
                <c:pt idx="10">
                  <c:v>54363</c:v>
                </c:pt>
                <c:pt idx="11">
                  <c:v>54393</c:v>
                </c:pt>
                <c:pt idx="12">
                  <c:v>54424</c:v>
                </c:pt>
                <c:pt idx="13">
                  <c:v>54455</c:v>
                </c:pt>
                <c:pt idx="14">
                  <c:v>54483</c:v>
                </c:pt>
                <c:pt idx="15">
                  <c:v>54514</c:v>
                </c:pt>
                <c:pt idx="16">
                  <c:v>54544</c:v>
                </c:pt>
                <c:pt idx="17">
                  <c:v>54575</c:v>
                </c:pt>
                <c:pt idx="18">
                  <c:v>54605</c:v>
                </c:pt>
                <c:pt idx="19">
                  <c:v>54636</c:v>
                </c:pt>
                <c:pt idx="20">
                  <c:v>54667</c:v>
                </c:pt>
                <c:pt idx="21">
                  <c:v>54697</c:v>
                </c:pt>
                <c:pt idx="22">
                  <c:v>54728</c:v>
                </c:pt>
                <c:pt idx="23">
                  <c:v>54758</c:v>
                </c:pt>
                <c:pt idx="24">
                  <c:v>54789</c:v>
                </c:pt>
                <c:pt idx="25">
                  <c:v>54820</c:v>
                </c:pt>
                <c:pt idx="26">
                  <c:v>54848</c:v>
                </c:pt>
                <c:pt idx="27">
                  <c:v>54879</c:v>
                </c:pt>
                <c:pt idx="28">
                  <c:v>54909</c:v>
                </c:pt>
                <c:pt idx="29">
                  <c:v>54940</c:v>
                </c:pt>
                <c:pt idx="30">
                  <c:v>54970</c:v>
                </c:pt>
                <c:pt idx="31">
                  <c:v>55001</c:v>
                </c:pt>
                <c:pt idx="32">
                  <c:v>55032</c:v>
                </c:pt>
                <c:pt idx="33">
                  <c:v>55062</c:v>
                </c:pt>
                <c:pt idx="34">
                  <c:v>55093</c:v>
                </c:pt>
                <c:pt idx="35">
                  <c:v>55123</c:v>
                </c:pt>
              </c:numCache>
            </c:numRef>
          </c:cat>
          <c:val>
            <c:numRef>
              <c:f>Sheet1!$B$2:$B$37</c:f>
              <c:numCache>
                <c:formatCode>General</c:formatCode>
                <c:ptCount val="36"/>
                <c:pt idx="0">
                  <c:v>3487</c:v>
                </c:pt>
                <c:pt idx="1">
                  <c:v>5643</c:v>
                </c:pt>
                <c:pt idx="2">
                  <c:v>6921</c:v>
                </c:pt>
                <c:pt idx="3">
                  <c:v>5941</c:v>
                </c:pt>
                <c:pt idx="4">
                  <c:v>5871</c:v>
                </c:pt>
                <c:pt idx="5">
                  <c:v>4171</c:v>
                </c:pt>
                <c:pt idx="6">
                  <c:v>4895</c:v>
                </c:pt>
                <c:pt idx="7">
                  <c:v>4956</c:v>
                </c:pt>
                <c:pt idx="8">
                  <c:v>4087</c:v>
                </c:pt>
                <c:pt idx="9">
                  <c:v>3104</c:v>
                </c:pt>
                <c:pt idx="10">
                  <c:v>3155</c:v>
                </c:pt>
                <c:pt idx="11">
                  <c:v>3171</c:v>
                </c:pt>
                <c:pt idx="12">
                  <c:v>1895</c:v>
                </c:pt>
                <c:pt idx="13">
                  <c:v>1956</c:v>
                </c:pt>
                <c:pt idx="14">
                  <c:v>1087</c:v>
                </c:pt>
                <c:pt idx="15">
                  <c:v>1104</c:v>
                </c:pt>
                <c:pt idx="16">
                  <c:v>1155</c:v>
                </c:pt>
                <c:pt idx="17">
                  <c:v>1171</c:v>
                </c:pt>
                <c:pt idx="18">
                  <c:v>1895</c:v>
                </c:pt>
                <c:pt idx="19">
                  <c:v>956</c:v>
                </c:pt>
                <c:pt idx="20">
                  <c:v>687</c:v>
                </c:pt>
                <c:pt idx="21">
                  <c:v>456</c:v>
                </c:pt>
                <c:pt idx="22">
                  <c:v>155</c:v>
                </c:pt>
                <c:pt idx="23">
                  <c:v>295</c:v>
                </c:pt>
                <c:pt idx="24">
                  <c:v>156</c:v>
                </c:pt>
                <c:pt idx="25">
                  <c:v>87</c:v>
                </c:pt>
                <c:pt idx="26">
                  <c:v>104</c:v>
                </c:pt>
                <c:pt idx="27">
                  <c:v>155</c:v>
                </c:pt>
                <c:pt idx="28">
                  <c:v>171</c:v>
                </c:pt>
                <c:pt idx="29">
                  <c:v>95</c:v>
                </c:pt>
                <c:pt idx="30">
                  <c:v>56</c:v>
                </c:pt>
                <c:pt idx="31">
                  <c:v>87</c:v>
                </c:pt>
                <c:pt idx="32">
                  <c:v>4</c:v>
                </c:pt>
                <c:pt idx="33">
                  <c:v>55</c:v>
                </c:pt>
                <c:pt idx="34">
                  <c:v>71</c:v>
                </c:pt>
                <c:pt idx="35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02-472F-976A-65416F4896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2049 phone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Sheet1!$A$2:$A$37</c:f>
              <c:numCache>
                <c:formatCode>m/d/yyyy</c:formatCode>
                <c:ptCount val="36"/>
                <c:pt idx="0">
                  <c:v>54058</c:v>
                </c:pt>
                <c:pt idx="1">
                  <c:v>54089</c:v>
                </c:pt>
                <c:pt idx="2">
                  <c:v>54118</c:v>
                </c:pt>
                <c:pt idx="3">
                  <c:v>54149</c:v>
                </c:pt>
                <c:pt idx="4">
                  <c:v>54179</c:v>
                </c:pt>
                <c:pt idx="5">
                  <c:v>54210</c:v>
                </c:pt>
                <c:pt idx="6">
                  <c:v>54240</c:v>
                </c:pt>
                <c:pt idx="7">
                  <c:v>54271</c:v>
                </c:pt>
                <c:pt idx="8">
                  <c:v>54302</c:v>
                </c:pt>
                <c:pt idx="9">
                  <c:v>54332</c:v>
                </c:pt>
                <c:pt idx="10">
                  <c:v>54363</c:v>
                </c:pt>
                <c:pt idx="11">
                  <c:v>54393</c:v>
                </c:pt>
                <c:pt idx="12">
                  <c:v>54424</c:v>
                </c:pt>
                <c:pt idx="13">
                  <c:v>54455</c:v>
                </c:pt>
                <c:pt idx="14">
                  <c:v>54483</c:v>
                </c:pt>
                <c:pt idx="15">
                  <c:v>54514</c:v>
                </c:pt>
                <c:pt idx="16">
                  <c:v>54544</c:v>
                </c:pt>
                <c:pt idx="17">
                  <c:v>54575</c:v>
                </c:pt>
                <c:pt idx="18">
                  <c:v>54605</c:v>
                </c:pt>
                <c:pt idx="19">
                  <c:v>54636</c:v>
                </c:pt>
                <c:pt idx="20">
                  <c:v>54667</c:v>
                </c:pt>
                <c:pt idx="21">
                  <c:v>54697</c:v>
                </c:pt>
                <c:pt idx="22">
                  <c:v>54728</c:v>
                </c:pt>
                <c:pt idx="23">
                  <c:v>54758</c:v>
                </c:pt>
                <c:pt idx="24">
                  <c:v>54789</c:v>
                </c:pt>
                <c:pt idx="25">
                  <c:v>54820</c:v>
                </c:pt>
                <c:pt idx="26">
                  <c:v>54848</c:v>
                </c:pt>
                <c:pt idx="27">
                  <c:v>54879</c:v>
                </c:pt>
                <c:pt idx="28">
                  <c:v>54909</c:v>
                </c:pt>
                <c:pt idx="29">
                  <c:v>54940</c:v>
                </c:pt>
                <c:pt idx="30">
                  <c:v>54970</c:v>
                </c:pt>
                <c:pt idx="31">
                  <c:v>55001</c:v>
                </c:pt>
                <c:pt idx="32">
                  <c:v>55032</c:v>
                </c:pt>
                <c:pt idx="33">
                  <c:v>55062</c:v>
                </c:pt>
                <c:pt idx="34">
                  <c:v>55093</c:v>
                </c:pt>
                <c:pt idx="35">
                  <c:v>55123</c:v>
                </c:pt>
              </c:numCache>
            </c:numRef>
          </c:cat>
          <c:val>
            <c:numRef>
              <c:f>Sheet1!$C$2:$C$37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3429</c:v>
                </c:pt>
                <c:pt idx="13">
                  <c:v>4208</c:v>
                </c:pt>
                <c:pt idx="14">
                  <c:v>5300</c:v>
                </c:pt>
                <c:pt idx="15">
                  <c:v>8572</c:v>
                </c:pt>
                <c:pt idx="16">
                  <c:v>7725</c:v>
                </c:pt>
                <c:pt idx="17">
                  <c:v>6254</c:v>
                </c:pt>
                <c:pt idx="18">
                  <c:v>5236</c:v>
                </c:pt>
                <c:pt idx="19">
                  <c:v>4161</c:v>
                </c:pt>
                <c:pt idx="20">
                  <c:v>3982</c:v>
                </c:pt>
                <c:pt idx="21">
                  <c:v>3921</c:v>
                </c:pt>
                <c:pt idx="22">
                  <c:v>4101</c:v>
                </c:pt>
                <c:pt idx="23">
                  <c:v>3721</c:v>
                </c:pt>
                <c:pt idx="24">
                  <c:v>2321</c:v>
                </c:pt>
                <c:pt idx="25">
                  <c:v>1845</c:v>
                </c:pt>
                <c:pt idx="26">
                  <c:v>1805</c:v>
                </c:pt>
                <c:pt idx="27">
                  <c:v>2058</c:v>
                </c:pt>
                <c:pt idx="28">
                  <c:v>1814</c:v>
                </c:pt>
                <c:pt idx="29">
                  <c:v>1538</c:v>
                </c:pt>
                <c:pt idx="30">
                  <c:v>1788</c:v>
                </c:pt>
                <c:pt idx="31">
                  <c:v>1614</c:v>
                </c:pt>
                <c:pt idx="32">
                  <c:v>1411</c:v>
                </c:pt>
                <c:pt idx="33">
                  <c:v>1460</c:v>
                </c:pt>
                <c:pt idx="34">
                  <c:v>1315</c:v>
                </c:pt>
                <c:pt idx="35">
                  <c:v>1395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02-472F-976A-65416F48962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2050 phone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numRef>
              <c:f>Sheet1!$A$2:$A$37</c:f>
              <c:numCache>
                <c:formatCode>m/d/yyyy</c:formatCode>
                <c:ptCount val="36"/>
                <c:pt idx="0">
                  <c:v>54058</c:v>
                </c:pt>
                <c:pt idx="1">
                  <c:v>54089</c:v>
                </c:pt>
                <c:pt idx="2">
                  <c:v>54118</c:v>
                </c:pt>
                <c:pt idx="3">
                  <c:v>54149</c:v>
                </c:pt>
                <c:pt idx="4">
                  <c:v>54179</c:v>
                </c:pt>
                <c:pt idx="5">
                  <c:v>54210</c:v>
                </c:pt>
                <c:pt idx="6">
                  <c:v>54240</c:v>
                </c:pt>
                <c:pt idx="7">
                  <c:v>54271</c:v>
                </c:pt>
                <c:pt idx="8">
                  <c:v>54302</c:v>
                </c:pt>
                <c:pt idx="9">
                  <c:v>54332</c:v>
                </c:pt>
                <c:pt idx="10">
                  <c:v>54363</c:v>
                </c:pt>
                <c:pt idx="11">
                  <c:v>54393</c:v>
                </c:pt>
                <c:pt idx="12">
                  <c:v>54424</c:v>
                </c:pt>
                <c:pt idx="13">
                  <c:v>54455</c:v>
                </c:pt>
                <c:pt idx="14">
                  <c:v>54483</c:v>
                </c:pt>
                <c:pt idx="15">
                  <c:v>54514</c:v>
                </c:pt>
                <c:pt idx="16">
                  <c:v>54544</c:v>
                </c:pt>
                <c:pt idx="17">
                  <c:v>54575</c:v>
                </c:pt>
                <c:pt idx="18">
                  <c:v>54605</c:v>
                </c:pt>
                <c:pt idx="19">
                  <c:v>54636</c:v>
                </c:pt>
                <c:pt idx="20">
                  <c:v>54667</c:v>
                </c:pt>
                <c:pt idx="21">
                  <c:v>54697</c:v>
                </c:pt>
                <c:pt idx="22">
                  <c:v>54728</c:v>
                </c:pt>
                <c:pt idx="23">
                  <c:v>54758</c:v>
                </c:pt>
                <c:pt idx="24">
                  <c:v>54789</c:v>
                </c:pt>
                <c:pt idx="25">
                  <c:v>54820</c:v>
                </c:pt>
                <c:pt idx="26">
                  <c:v>54848</c:v>
                </c:pt>
                <c:pt idx="27">
                  <c:v>54879</c:v>
                </c:pt>
                <c:pt idx="28">
                  <c:v>54909</c:v>
                </c:pt>
                <c:pt idx="29">
                  <c:v>54940</c:v>
                </c:pt>
                <c:pt idx="30">
                  <c:v>54970</c:v>
                </c:pt>
                <c:pt idx="31">
                  <c:v>55001</c:v>
                </c:pt>
                <c:pt idx="32">
                  <c:v>55032</c:v>
                </c:pt>
                <c:pt idx="33">
                  <c:v>55062</c:v>
                </c:pt>
                <c:pt idx="34">
                  <c:v>55093</c:v>
                </c:pt>
                <c:pt idx="35">
                  <c:v>55123</c:v>
                </c:pt>
              </c:numCache>
            </c:numRef>
          </c:cat>
          <c:val>
            <c:numRef>
              <c:f>Sheet1!$D$2:$D$37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5429</c:v>
                </c:pt>
                <c:pt idx="25">
                  <c:v>6208</c:v>
                </c:pt>
                <c:pt idx="26">
                  <c:v>5721</c:v>
                </c:pt>
                <c:pt idx="27">
                  <c:v>5736</c:v>
                </c:pt>
                <c:pt idx="28">
                  <c:v>4962</c:v>
                </c:pt>
                <c:pt idx="29">
                  <c:v>4074</c:v>
                </c:pt>
                <c:pt idx="30">
                  <c:v>4236</c:v>
                </c:pt>
                <c:pt idx="31">
                  <c:v>4161</c:v>
                </c:pt>
                <c:pt idx="32">
                  <c:v>3982</c:v>
                </c:pt>
                <c:pt idx="33">
                  <c:v>3921</c:v>
                </c:pt>
                <c:pt idx="34">
                  <c:v>4101</c:v>
                </c:pt>
                <c:pt idx="35">
                  <c:v>3721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2-0F02-472F-976A-65416F4896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6602608"/>
        <c:axId val="816595120"/>
        <c:extLst/>
      </c:areaChart>
      <c:dateAx>
        <c:axId val="816602608"/>
        <c:scaling>
          <c:orientation val="minMax"/>
        </c:scaling>
        <c:delete val="0"/>
        <c:axPos val="b"/>
        <c:numFmt formatCode="yyyy;@" sourceLinked="0"/>
        <c:majorTickMark val="out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6595120"/>
        <c:crosses val="autoZero"/>
        <c:auto val="1"/>
        <c:lblOffset val="100"/>
        <c:baseTimeUnit val="months"/>
        <c:majorUnit val="1"/>
        <c:majorTimeUnit val="years"/>
      </c:dateAx>
      <c:valAx>
        <c:axId val="816595120"/>
        <c:scaling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6602608"/>
        <c:crosses val="autoZero"/>
        <c:crossBetween val="midCat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0.1679</cdr:x>
      <cdr:y>0.14116</cdr:y>
    </cdr:from>
    <cdr:to>
      <cdr:x>0.32636</cdr:x>
      <cdr:y>0.23493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275269FC-C01A-FC3D-B677-61A7FF3A6647}"/>
            </a:ext>
          </a:extLst>
        </cdr:cNvPr>
        <cdr:cNvSpPr/>
      </cdr:nvSpPr>
      <cdr:spPr>
        <a:xfrm xmlns:a="http://schemas.openxmlformats.org/drawingml/2006/main">
          <a:off x="1765612" y="657686"/>
          <a:ext cx="1666240" cy="436908"/>
        </a:xfrm>
        <a:prstGeom xmlns:a="http://schemas.openxmlformats.org/drawingml/2006/main" prst="rect">
          <a:avLst/>
        </a:prstGeom>
        <a:solidFill xmlns:a="http://schemas.openxmlformats.org/drawingml/2006/main">
          <a:srgbClr val="1B4479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pl-PL" sz="2000" dirty="0"/>
            <a:t>2048 phone</a:t>
          </a:r>
          <a:endParaRPr lang="en-US" sz="2000" dirty="0"/>
        </a:p>
      </cdr:txBody>
    </cdr:sp>
  </cdr:relSizeAnchor>
  <cdr:relSizeAnchor xmlns:cdr="http://schemas.openxmlformats.org/drawingml/2006/chartDrawing">
    <cdr:from>
      <cdr:x>0.45592</cdr:x>
      <cdr:y>0.1388</cdr:y>
    </cdr:from>
    <cdr:to>
      <cdr:x>0.61437</cdr:x>
      <cdr:y>0.23256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F713DAEA-B018-D13A-1307-F4672C283298}"/>
            </a:ext>
          </a:extLst>
        </cdr:cNvPr>
        <cdr:cNvSpPr/>
      </cdr:nvSpPr>
      <cdr:spPr>
        <a:xfrm xmlns:a="http://schemas.openxmlformats.org/drawingml/2006/main">
          <a:off x="4794266" y="646719"/>
          <a:ext cx="1666240" cy="436853"/>
        </a:xfrm>
        <a:prstGeom xmlns:a="http://schemas.openxmlformats.org/drawingml/2006/main" prst="rect">
          <a:avLst/>
        </a:prstGeom>
        <a:solidFill xmlns:a="http://schemas.openxmlformats.org/drawingml/2006/main">
          <a:srgbClr val="2BB6E6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pl-PL" sz="2000" dirty="0"/>
            <a:t>2049 phone</a:t>
          </a:r>
          <a:endParaRPr lang="en-US" sz="2000" dirty="0"/>
        </a:p>
      </cdr:txBody>
    </cdr:sp>
  </cdr:relSizeAnchor>
  <cdr:relSizeAnchor xmlns:cdr="http://schemas.openxmlformats.org/drawingml/2006/chartDrawing">
    <cdr:from>
      <cdr:x>0.74536</cdr:x>
      <cdr:y>0.26175</cdr:y>
    </cdr:from>
    <cdr:to>
      <cdr:x>0.90381</cdr:x>
      <cdr:y>0.35551</cdr:y>
    </cdr:to>
    <cdr:sp macro="" textlink="">
      <cdr:nvSpPr>
        <cdr:cNvPr id="4" name="Rectangle 3">
          <a:extLst xmlns:a="http://schemas.openxmlformats.org/drawingml/2006/main">
            <a:ext uri="{FF2B5EF4-FFF2-40B4-BE49-F238E27FC236}">
              <a16:creationId xmlns:a16="http://schemas.microsoft.com/office/drawing/2014/main" id="{A3C197A7-1DCC-7E6E-9C73-9E95A243A881}"/>
            </a:ext>
          </a:extLst>
        </cdr:cNvPr>
        <cdr:cNvSpPr/>
      </cdr:nvSpPr>
      <cdr:spPr>
        <a:xfrm xmlns:a="http://schemas.openxmlformats.org/drawingml/2006/main">
          <a:off x="7837907" y="1219581"/>
          <a:ext cx="1666240" cy="436853"/>
        </a:xfrm>
        <a:prstGeom xmlns:a="http://schemas.openxmlformats.org/drawingml/2006/main" prst="rect">
          <a:avLst/>
        </a:prstGeom>
        <a:solidFill xmlns:a="http://schemas.openxmlformats.org/drawingml/2006/main">
          <a:srgbClr val="A6E3FF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pl-PL" sz="2000" dirty="0">
              <a:solidFill>
                <a:schemeClr val="tx1"/>
              </a:solidFill>
            </a:rPr>
            <a:t>2050 phone</a:t>
          </a:r>
          <a:endParaRPr lang="en-US" sz="2000" dirty="0">
            <a:solidFill>
              <a:schemeClr val="tx1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0.15875</cdr:x>
      <cdr:y>0.84496</cdr:y>
    </cdr:from>
    <cdr:to>
      <cdr:x>0.27125</cdr:x>
      <cdr:y>0.92152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BCF712B-6C9B-F907-D161-F73DAFC60D73}"/>
            </a:ext>
          </a:extLst>
        </cdr:cNvPr>
        <cdr:cNvSpPr txBox="1"/>
      </cdr:nvSpPr>
      <cdr:spPr>
        <a:xfrm xmlns:a="http://schemas.openxmlformats.org/drawingml/2006/main">
          <a:off x="1290320" y="4578547"/>
          <a:ext cx="914400" cy="4148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pl-PL" sz="2000" dirty="0"/>
            <a:t>2048</a:t>
          </a:r>
          <a:endParaRPr lang="en-US" sz="2000" dirty="0"/>
        </a:p>
      </cdr:txBody>
    </cdr:sp>
  </cdr:relSizeAnchor>
  <cdr:relSizeAnchor xmlns:cdr="http://schemas.openxmlformats.org/drawingml/2006/chartDrawing">
    <cdr:from>
      <cdr:x>0.47125</cdr:x>
      <cdr:y>0.84629</cdr:y>
    </cdr:from>
    <cdr:to>
      <cdr:x>0.58375</cdr:x>
      <cdr:y>0.92285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2DB97E29-8860-2571-84BD-6A0A5080BF8F}"/>
            </a:ext>
          </a:extLst>
        </cdr:cNvPr>
        <cdr:cNvSpPr txBox="1"/>
      </cdr:nvSpPr>
      <cdr:spPr>
        <a:xfrm xmlns:a="http://schemas.openxmlformats.org/drawingml/2006/main">
          <a:off x="3830320" y="4585747"/>
          <a:ext cx="914400" cy="4148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pl-PL" sz="2000" dirty="0"/>
            <a:t>2049</a:t>
          </a:r>
          <a:endParaRPr lang="en-US" sz="2000" dirty="0"/>
        </a:p>
      </cdr:txBody>
    </cdr:sp>
  </cdr:relSizeAnchor>
  <cdr:relSizeAnchor xmlns:cdr="http://schemas.openxmlformats.org/drawingml/2006/chartDrawing">
    <cdr:from>
      <cdr:x>0.77146</cdr:x>
      <cdr:y>0.84629</cdr:y>
    </cdr:from>
    <cdr:to>
      <cdr:x>0.88396</cdr:x>
      <cdr:y>0.92285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C578F3BA-F5D9-EDDB-519E-779AA96F63C6}"/>
            </a:ext>
          </a:extLst>
        </cdr:cNvPr>
        <cdr:cNvSpPr txBox="1"/>
      </cdr:nvSpPr>
      <cdr:spPr>
        <a:xfrm xmlns:a="http://schemas.openxmlformats.org/drawingml/2006/main">
          <a:off x="6270407" y="4585747"/>
          <a:ext cx="914400" cy="4148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pl-PL" sz="2000" dirty="0"/>
            <a:t>2050</a:t>
          </a:r>
          <a:endParaRPr lang="en-US" sz="20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0.15875</cdr:x>
      <cdr:y>0.84496</cdr:y>
    </cdr:from>
    <cdr:to>
      <cdr:x>0.27125</cdr:x>
      <cdr:y>0.92152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BCF712B-6C9B-F907-D161-F73DAFC60D73}"/>
            </a:ext>
          </a:extLst>
        </cdr:cNvPr>
        <cdr:cNvSpPr txBox="1"/>
      </cdr:nvSpPr>
      <cdr:spPr>
        <a:xfrm xmlns:a="http://schemas.openxmlformats.org/drawingml/2006/main">
          <a:off x="1290320" y="4578547"/>
          <a:ext cx="914400" cy="4148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pl-PL" sz="2000" dirty="0"/>
            <a:t>2048</a:t>
          </a:r>
          <a:endParaRPr lang="en-US" sz="2000" dirty="0"/>
        </a:p>
      </cdr:txBody>
    </cdr:sp>
  </cdr:relSizeAnchor>
  <cdr:relSizeAnchor xmlns:cdr="http://schemas.openxmlformats.org/drawingml/2006/chartDrawing">
    <cdr:from>
      <cdr:x>0.47125</cdr:x>
      <cdr:y>0.84629</cdr:y>
    </cdr:from>
    <cdr:to>
      <cdr:x>0.58375</cdr:x>
      <cdr:y>0.92285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2DB97E29-8860-2571-84BD-6A0A5080BF8F}"/>
            </a:ext>
          </a:extLst>
        </cdr:cNvPr>
        <cdr:cNvSpPr txBox="1"/>
      </cdr:nvSpPr>
      <cdr:spPr>
        <a:xfrm xmlns:a="http://schemas.openxmlformats.org/drawingml/2006/main">
          <a:off x="3830320" y="4585747"/>
          <a:ext cx="914400" cy="4148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pl-PL" sz="2000" dirty="0"/>
            <a:t>2049</a:t>
          </a:r>
          <a:endParaRPr lang="en-US" sz="2000" dirty="0"/>
        </a:p>
      </cdr:txBody>
    </cdr:sp>
  </cdr:relSizeAnchor>
  <cdr:relSizeAnchor xmlns:cdr="http://schemas.openxmlformats.org/drawingml/2006/chartDrawing">
    <cdr:from>
      <cdr:x>0.77146</cdr:x>
      <cdr:y>0.84629</cdr:y>
    </cdr:from>
    <cdr:to>
      <cdr:x>0.88396</cdr:x>
      <cdr:y>0.92285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C578F3BA-F5D9-EDDB-519E-779AA96F63C6}"/>
            </a:ext>
          </a:extLst>
        </cdr:cNvPr>
        <cdr:cNvSpPr txBox="1"/>
      </cdr:nvSpPr>
      <cdr:spPr>
        <a:xfrm xmlns:a="http://schemas.openxmlformats.org/drawingml/2006/main">
          <a:off x="6270407" y="4585747"/>
          <a:ext cx="914400" cy="4148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pl-PL" sz="2000" dirty="0"/>
            <a:t>2050</a:t>
          </a:r>
          <a:endParaRPr lang="en-US" sz="20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7B56F4-F560-257D-2FDE-C6E7707E6A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CBF52-FEF8-E07D-CBDE-22F82057C4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91160-6AEE-4600-B8FA-D1DAF50647A1}" type="datetimeFigureOut">
              <a:rPr lang="en-US" smtClean="0"/>
              <a:t>07-May-23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1A299-2EA6-5989-35EF-EFD541E50C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8E9C0-1AB8-5CC5-D76A-29EDF827B7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C80B6-06AD-484E-9CAE-0348006FF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73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108CA2-DA4E-A269-0296-1908F2499EDC}"/>
              </a:ext>
            </a:extLst>
          </p:cNvPr>
          <p:cNvGrpSpPr/>
          <p:nvPr userDrawn="1"/>
        </p:nvGrpSpPr>
        <p:grpSpPr>
          <a:xfrm>
            <a:off x="2088324" y="256135"/>
            <a:ext cx="4072206" cy="998226"/>
            <a:chOff x="2250884" y="256135"/>
            <a:chExt cx="4072206" cy="998226"/>
          </a:xfrm>
        </p:grpSpPr>
        <p:pic>
          <p:nvPicPr>
            <p:cNvPr id="6" name="Picture 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BC6BE26-3AC3-9FC7-450E-D80F4C3414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7022" y="256135"/>
              <a:ext cx="3986068" cy="998226"/>
            </a:xfrm>
            <a:prstGeom prst="rect">
              <a:avLst/>
            </a:prstGeom>
          </p:spPr>
        </p:pic>
        <p:pic>
          <p:nvPicPr>
            <p:cNvPr id="8" name="Graphic 7" descr="Table with solid fill">
              <a:extLst>
                <a:ext uri="{FF2B5EF4-FFF2-40B4-BE49-F238E27FC236}">
                  <a16:creationId xmlns:a16="http://schemas.microsoft.com/office/drawing/2014/main" id="{2025255E-C62A-3E06-F088-C50A93D585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50884" y="30893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559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CE6-37E2-4F00-B77B-A60B7945C08E}" type="datetimeFigureOut">
              <a:rPr lang="en-US" smtClean="0"/>
              <a:t>07-May-23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C5F-A0EB-4E97-997E-CC03C570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5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CE6-37E2-4F00-B77B-A60B7945C08E}" type="datetimeFigureOut">
              <a:rPr lang="en-US" smtClean="0"/>
              <a:t>07-May-23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C5F-A0EB-4E97-997E-CC03C570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7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88A9A62D-AC6C-9BDE-9593-43F019E169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6" name="Graphic 5" descr="Bar chart with solid fill">
            <a:extLst>
              <a:ext uri="{FF2B5EF4-FFF2-40B4-BE49-F238E27FC236}">
                <a16:creationId xmlns:a16="http://schemas.microsoft.com/office/drawing/2014/main" id="{8DA0B64D-DAB1-FBA2-5F13-DEECE13F5A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7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pic>
        <p:nvPicPr>
          <p:cNvPr id="2" name="Graphic 1" descr="Calligraphy Pen with solid fill">
            <a:extLst>
              <a:ext uri="{FF2B5EF4-FFF2-40B4-BE49-F238E27FC236}">
                <a16:creationId xmlns:a16="http://schemas.microsoft.com/office/drawing/2014/main" id="{7A9BDA8C-9939-B8DF-C596-C10E51DCD5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28FA07C1-3BB6-1D55-5FCD-10A078B8ACF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6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Practic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9764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ractice +titl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CE6-37E2-4F00-B77B-A60B7945C08E}" type="datetimeFigureOut">
              <a:rPr lang="en-US" smtClean="0"/>
              <a:t>07-May-23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C5F-A0EB-4E97-997E-CC03C570CA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2892F-4217-C364-8035-CC5B433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pic>
        <p:nvPicPr>
          <p:cNvPr id="6" name="Graphic 5" descr="Calligraphy Pen with solid fill">
            <a:extLst>
              <a:ext uri="{FF2B5EF4-FFF2-40B4-BE49-F238E27FC236}">
                <a16:creationId xmlns:a16="http://schemas.microsoft.com/office/drawing/2014/main" id="{906EC5F5-D1FB-B13F-4176-1B9CF60A51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B4FA3CEF-BA06-71A3-5D85-6AD89EBF2C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0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CE6-37E2-4F00-B77B-A60B7945C08E}" type="datetimeFigureOut">
              <a:rPr lang="en-US" smtClean="0"/>
              <a:t>07-May-23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C5F-A0EB-4E97-997E-CC03C570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CE6-37E2-4F00-B77B-A60B7945C08E}" type="datetimeFigureOut">
              <a:rPr lang="en-US" smtClean="0"/>
              <a:t>07-May-23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C5F-A0EB-4E97-997E-CC03C570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842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CE6-37E2-4F00-B77B-A60B7945C08E}" type="datetimeFigureOut">
              <a:rPr lang="en-US" smtClean="0"/>
              <a:t>07-May-23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C5F-A0EB-4E97-997E-CC03C570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CE6-37E2-4F00-B77B-A60B7945C08E}" type="datetimeFigureOut">
              <a:rPr lang="en-US" smtClean="0"/>
              <a:t>07-May-23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C5F-A0EB-4E97-997E-CC03C570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1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714500"/>
            <a:ext cx="10744200" cy="441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6CE6-37E2-4F00-B77B-A60B7945C08E}" type="datetimeFigureOut">
              <a:rPr lang="en-US" smtClean="0"/>
              <a:t>07-May-23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93C5F-A0EB-4E97-997E-CC03C570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1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7" r:id="rId4"/>
    <p:sldLayoutId id="2147483669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68">
          <p15:clr>
            <a:srgbClr val="F26B43"/>
          </p15:clr>
        </p15:guide>
        <p15:guide id="3" pos="3912">
          <p15:clr>
            <a:srgbClr val="F26B43"/>
          </p15:clr>
        </p15:guide>
        <p15:guide id="7" orient="horz" pos="528">
          <p15:clr>
            <a:srgbClr val="FDE53C"/>
          </p15:clr>
        </p15:guide>
        <p15:guide id="18" pos="4344">
          <p15:clr>
            <a:srgbClr val="F26B43"/>
          </p15:clr>
        </p15:guide>
        <p15:guide id="19" pos="4488">
          <p15:clr>
            <a:srgbClr val="F26B43"/>
          </p15:clr>
        </p15:guide>
        <p15:guide id="20" pos="3336">
          <p15:clr>
            <a:srgbClr val="F26B43"/>
          </p15:clr>
        </p15:guide>
        <p15:guide id="21" pos="3192">
          <p15:clr>
            <a:srgbClr val="F26B43"/>
          </p15:clr>
        </p15:guide>
        <p15:guide id="22" pos="4920">
          <p15:clr>
            <a:srgbClr val="F26B43"/>
          </p15:clr>
        </p15:guide>
        <p15:guide id="23" pos="5064">
          <p15:clr>
            <a:srgbClr val="F26B43"/>
          </p15:clr>
        </p15:guide>
        <p15:guide id="24" pos="5496">
          <p15:clr>
            <a:srgbClr val="F26B43"/>
          </p15:clr>
        </p15:guide>
        <p15:guide id="25" pos="5640">
          <p15:clr>
            <a:srgbClr val="F26B43"/>
          </p15:clr>
        </p15:guide>
        <p15:guide id="26" pos="6072">
          <p15:clr>
            <a:srgbClr val="F26B43"/>
          </p15:clr>
        </p15:guide>
        <p15:guide id="27" pos="6216">
          <p15:clr>
            <a:srgbClr val="F26B43"/>
          </p15:clr>
        </p15:guide>
        <p15:guide id="28" pos="6648">
          <p15:clr>
            <a:srgbClr val="F26B43"/>
          </p15:clr>
        </p15:guide>
        <p15:guide id="29" pos="6792">
          <p15:clr>
            <a:srgbClr val="F26B43"/>
          </p15:clr>
        </p15:guide>
        <p15:guide id="30" pos="7224">
          <p15:clr>
            <a:srgbClr val="F26B43"/>
          </p15:clr>
        </p15:guide>
        <p15:guide id="31" pos="7368">
          <p15:clr>
            <a:srgbClr val="F26B43"/>
          </p15:clr>
        </p15:guide>
        <p15:guide id="32" pos="2760">
          <p15:clr>
            <a:srgbClr val="F26B43"/>
          </p15:clr>
        </p15:guide>
        <p15:guide id="33" pos="2616">
          <p15:clr>
            <a:srgbClr val="F26B43"/>
          </p15:clr>
        </p15:guide>
        <p15:guide id="35" pos="2040">
          <p15:clr>
            <a:srgbClr val="F26B43"/>
          </p15:clr>
        </p15:guide>
        <p15:guide id="36" pos="2184">
          <p15:clr>
            <a:srgbClr val="F26B43"/>
          </p15:clr>
        </p15:guide>
        <p15:guide id="37" pos="1464">
          <p15:clr>
            <a:srgbClr val="F26B43"/>
          </p15:clr>
        </p15:guide>
        <p15:guide id="38" pos="1608">
          <p15:clr>
            <a:srgbClr val="F26B43"/>
          </p15:clr>
        </p15:guide>
        <p15:guide id="39" pos="888">
          <p15:clr>
            <a:srgbClr val="F26B43"/>
          </p15:clr>
        </p15:guide>
        <p15:guide id="40" pos="1032">
          <p15:clr>
            <a:srgbClr val="F26B43"/>
          </p15:clr>
        </p15:guide>
        <p15:guide id="41" pos="312">
          <p15:clr>
            <a:srgbClr val="F26B43"/>
          </p15:clr>
        </p15:guide>
        <p15:guide id="42" pos="456">
          <p15:clr>
            <a:srgbClr val="F26B43"/>
          </p15:clr>
        </p15:guide>
        <p15:guide id="44" orient="horz" pos="1080">
          <p15:clr>
            <a:srgbClr val="FDE53C"/>
          </p15:clr>
        </p15:guide>
        <p15:guide id="46" orient="horz" pos="1632">
          <p15:clr>
            <a:srgbClr val="F26B43"/>
          </p15:clr>
        </p15:guide>
        <p15:guide id="48" orient="horz" pos="2760">
          <p15:clr>
            <a:srgbClr val="F26B43"/>
          </p15:clr>
        </p15:guide>
        <p15:guide id="51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E9D552E-1026-C92F-08DA-4F4465FAE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120647"/>
              </p:ext>
            </p:extLst>
          </p:nvPr>
        </p:nvGraphicFramePr>
        <p:xfrm>
          <a:off x="7071360" y="4514"/>
          <a:ext cx="5120640" cy="6853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51742345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257298698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80787100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349290304"/>
                    </a:ext>
                  </a:extLst>
                </a:gridCol>
              </a:tblGrid>
              <a:tr h="290194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1050" b="1" dirty="0">
                          <a:latin typeface="Tw Cen MT" panose="020B0602020104020603" pitchFamily="34" charset="0"/>
                        </a:rPr>
                        <a:t>Date</a:t>
                      </a:r>
                      <a:endParaRPr lang="en-US" sz="105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1050" b="1" dirty="0">
                          <a:latin typeface="Tw Cen MT" panose="020B0602020104020603" pitchFamily="34" charset="0"/>
                        </a:rPr>
                        <a:t>2048 phone</a:t>
                      </a:r>
                      <a:endParaRPr lang="en-US" sz="105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1050" b="1" dirty="0">
                          <a:latin typeface="Tw Cen MT" panose="020B0602020104020603" pitchFamily="34" charset="0"/>
                        </a:rPr>
                        <a:t>2049 phone</a:t>
                      </a:r>
                      <a:endParaRPr lang="en-US" sz="105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1050" b="1" dirty="0">
                          <a:latin typeface="Tw Cen MT" panose="020B0602020104020603" pitchFamily="34" charset="0"/>
                        </a:rPr>
                        <a:t>2050 phone</a:t>
                      </a:r>
                      <a:endParaRPr lang="en-US" sz="105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29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Jan-20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3487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410121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Feb-20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5643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650070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Mar-20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6921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932456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Apr-20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5941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92976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May-20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5871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3255982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Jun-20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4171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5808785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Jul-20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4895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8093637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Aug-20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4956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532786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Sep-20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4087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425033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Oct-20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3104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263849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Nov-20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3155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993638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Dec-20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3171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658109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Jan-21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1895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3429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6466036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Feb-21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1956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4208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038406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Mar-21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1087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5300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4203921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Apr-21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1104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8572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6611954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May-21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1155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7725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534103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Jun-21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1171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6254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296453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Jul-21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1895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5236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19731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Aug-21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956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4161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951783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Sep-21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687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3982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391870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Oct-21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456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3921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814483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Nov-21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155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4101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4083727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Dec-21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295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3721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443891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Jan-22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156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2321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5429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7260101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Feb-22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87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1845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6208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7454591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Mar-22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104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1805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5721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277617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Apr-22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155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2058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5736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004896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May-22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171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1814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4962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022350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Jun-22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95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1538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4074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773720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Jul-22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56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1788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4236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2253880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Aug-22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87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1614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4161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198847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Sep-22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04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1411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3982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494153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Oct-22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55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1460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3921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133587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Nov-22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71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1315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4101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770479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Dec-22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72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1395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3721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774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39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5">
            <a:extLst>
              <a:ext uri="{FF2B5EF4-FFF2-40B4-BE49-F238E27FC236}">
                <a16:creationId xmlns:a16="http://schemas.microsoft.com/office/drawing/2014/main" id="{40EA4251-F546-C5EA-5519-8AE48E1D5D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2420128"/>
              </p:ext>
            </p:extLst>
          </p:nvPr>
        </p:nvGraphicFramePr>
        <p:xfrm>
          <a:off x="838200" y="1477963"/>
          <a:ext cx="10515600" cy="465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02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9653A95-A169-F258-7A36-BA74CA843C1D}"/>
              </a:ext>
            </a:extLst>
          </p:cNvPr>
          <p:cNvSpPr/>
          <p:nvPr/>
        </p:nvSpPr>
        <p:spPr>
          <a:xfrm>
            <a:off x="0" y="0"/>
            <a:ext cx="5842001" cy="10722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b="1" dirty="0"/>
              <a:t>Area Chart</a:t>
            </a:r>
            <a:endParaRPr lang="en-US" sz="40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D189C-CA88-42A3-63C1-4AE5A3769134}"/>
              </a:ext>
            </a:extLst>
          </p:cNvPr>
          <p:cNvSpPr/>
          <p:nvPr/>
        </p:nvSpPr>
        <p:spPr>
          <a:xfrm>
            <a:off x="5842000" y="0"/>
            <a:ext cx="6349999" cy="10722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b="1" dirty="0"/>
              <a:t>Stacked Area Chart</a:t>
            </a:r>
            <a:endParaRPr lang="en-US" sz="4000" b="1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7006A59-632C-5435-BD4D-A065F3E7F7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0478700"/>
              </p:ext>
            </p:extLst>
          </p:nvPr>
        </p:nvGraphicFramePr>
        <p:xfrm>
          <a:off x="599443" y="1543665"/>
          <a:ext cx="4490718" cy="4561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D56DB63-B6E6-2C21-61ED-C5375CDF8F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299668"/>
              </p:ext>
            </p:extLst>
          </p:nvPr>
        </p:nvGraphicFramePr>
        <p:xfrm>
          <a:off x="6828541" y="1637088"/>
          <a:ext cx="4764016" cy="4474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1828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7C50926-2BF7-78C7-9B9D-1E319AEE2FE1}"/>
              </a:ext>
            </a:extLst>
          </p:cNvPr>
          <p:cNvSpPr txBox="1"/>
          <p:nvPr/>
        </p:nvSpPr>
        <p:spPr>
          <a:xfrm>
            <a:off x="-1829" y="-1436867"/>
            <a:ext cx="380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1. 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Change chart to Stacked Area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8753D5-667D-6F19-A93B-00695B916104}"/>
              </a:ext>
            </a:extLst>
          </p:cNvPr>
          <p:cNvSpPr txBox="1"/>
          <p:nvPr/>
        </p:nvSpPr>
        <p:spPr>
          <a:xfrm>
            <a:off x="-1830" y="-1106147"/>
            <a:ext cx="343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2. </a:t>
            </a:r>
            <a:r>
              <a:rPr lang="pl-PL" dirty="0">
                <a:solidFill>
                  <a:prstClr val="black"/>
                </a:solidFill>
                <a:latin typeface="Tw Cen MT" panose="020B0602020104020603" pitchFamily="34" charset="0"/>
              </a:rPr>
              <a:t>Bring back data for 2050 phone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9B95FF-ADA6-6F7E-69C8-C8C828E7AAD7}"/>
              </a:ext>
            </a:extLst>
          </p:cNvPr>
          <p:cNvSpPr txBox="1"/>
          <p:nvPr/>
        </p:nvSpPr>
        <p:spPr>
          <a:xfrm>
            <a:off x="-1831" y="-775427"/>
            <a:ext cx="404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3. 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Display „thousands” units on the Y axis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F6FF5A-E6C3-4CAD-114D-1424B99F9F00}"/>
              </a:ext>
            </a:extLst>
          </p:cNvPr>
          <p:cNvSpPr txBox="1"/>
          <p:nvPr/>
        </p:nvSpPr>
        <p:spPr>
          <a:xfrm>
            <a:off x="-1831" y="-406095"/>
            <a:ext cx="370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. 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Change gridlines to horizontal ones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B08615-48CF-28D5-41DC-F1FEAAE46727}"/>
              </a:ext>
            </a:extLst>
          </p:cNvPr>
          <p:cNvSpPr txBox="1"/>
          <p:nvPr/>
        </p:nvSpPr>
        <p:spPr>
          <a:xfrm>
            <a:off x="-1829" y="-1856320"/>
            <a:ext cx="2817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Practice </a:t>
            </a:r>
            <a:r>
              <a:rPr lang="en-US" b="1" u="sng" dirty="0">
                <a:solidFill>
                  <a:prstClr val="black"/>
                </a:solidFill>
                <a:latin typeface="Tw Cen MT" panose="020B0602020104020603" pitchFamily="34" charset="0"/>
              </a:rPr>
              <a:t>Stacked Area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 Chart</a:t>
            </a:r>
            <a:endParaRPr kumimoji="0" lang="pl-PL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3DBB489-A237-73AC-F90E-451D1D9B82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20665"/>
      </p:ext>
    </p:extLst>
  </p:cSld>
  <p:clrMapOvr>
    <a:masterClrMapping/>
  </p:clrMapOvr>
</p:sld>
</file>

<file path=ppt/theme/theme1.xml><?xml version="1.0" encoding="utf-8"?>
<a:theme xmlns:a="http://schemas.openxmlformats.org/drawingml/2006/main" name="Good Looking 1 (Calibri)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479"/>
      </a:accent1>
      <a:accent2>
        <a:srgbClr val="00A7E1"/>
      </a:accent2>
      <a:accent3>
        <a:srgbClr val="A6E3FF"/>
      </a:accent3>
      <a:accent4>
        <a:srgbClr val="EBE9E9"/>
      </a:accent4>
      <a:accent5>
        <a:srgbClr val="5B9BD5"/>
      </a:accent5>
      <a:accent6>
        <a:srgbClr val="1E29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d Looking 1 (Calibri)" id="{A9E9DCCB-4119-413F-996E-48AC56912348}" vid="{3FA98DF7-B10B-4F1E-B230-31B930F0C4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Good Looking 1 (Calibri)</Template>
  <TotalTime>1171</TotalTime>
  <Words>208</Words>
  <Application>Microsoft Office PowerPoint</Application>
  <PresentationFormat>Widescreen</PresentationFormat>
  <Paragraphs>165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Tw Cen MT</vt:lpstr>
      <vt:lpstr>Good Looking 1 (Calibri)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Warongkorn Thavornprasit</cp:lastModifiedBy>
  <cp:revision>12</cp:revision>
  <dcterms:created xsi:type="dcterms:W3CDTF">2022-10-12T06:48:21Z</dcterms:created>
  <dcterms:modified xsi:type="dcterms:W3CDTF">2023-05-08T05:40:36Z</dcterms:modified>
</cp:coreProperties>
</file>