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4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824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083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919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8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8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58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2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6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8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4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51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Applied Software Development Principles Project #1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Presentation on project ideas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460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Scope / Requirements Gathering</a:t>
            </a:r>
            <a:br>
              <a:rPr lang="en-IE" dirty="0" smtClean="0"/>
            </a:br>
            <a:r>
              <a:rPr lang="en-IE" dirty="0" smtClean="0"/>
              <a:t>(Idea #2)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81943"/>
            <a:ext cx="10554574" cy="41888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b="1" dirty="0" smtClean="0"/>
              <a:t>Project Scope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This project will consist </a:t>
            </a:r>
            <a:r>
              <a:rPr lang="en-GB" dirty="0" smtClean="0"/>
              <a:t>of </a:t>
            </a:r>
            <a:r>
              <a:rPr lang="en-IE" dirty="0"/>
              <a:t>a social network that allows educators to meet with students looking for help / advice with a certain </a:t>
            </a:r>
            <a:r>
              <a:rPr lang="en-IE" dirty="0" smtClean="0"/>
              <a:t>subject / topic. </a:t>
            </a:r>
            <a:r>
              <a:rPr lang="en-GB" dirty="0" smtClean="0"/>
              <a:t>The </a:t>
            </a:r>
            <a:r>
              <a:rPr lang="en-GB" dirty="0"/>
              <a:t>project will be completed </a:t>
            </a:r>
            <a:r>
              <a:rPr lang="en-GB" dirty="0" smtClean="0"/>
              <a:t>by the 12</a:t>
            </a:r>
            <a:r>
              <a:rPr lang="en-GB" baseline="30000" dirty="0" smtClean="0"/>
              <a:t>th</a:t>
            </a:r>
            <a:r>
              <a:rPr lang="en-GB" dirty="0" smtClean="0"/>
              <a:t> of April 2019. </a:t>
            </a:r>
            <a:r>
              <a:rPr lang="en-GB" dirty="0"/>
              <a:t>Modules of </a:t>
            </a:r>
            <a:r>
              <a:rPr lang="en-GB" dirty="0" smtClean="0"/>
              <a:t>the project will include </a:t>
            </a:r>
            <a:r>
              <a:rPr lang="en-IE" dirty="0" smtClean="0"/>
              <a:t>allowing educators who </a:t>
            </a:r>
            <a:r>
              <a:rPr lang="en-IE" dirty="0"/>
              <a:t>provide proof of </a:t>
            </a:r>
            <a:r>
              <a:rPr lang="en-IE" dirty="0" smtClean="0"/>
              <a:t>qualifications to  </a:t>
            </a:r>
            <a:r>
              <a:rPr lang="en-IE" dirty="0"/>
              <a:t>receive a verified status on the </a:t>
            </a:r>
            <a:r>
              <a:rPr lang="en-IE" dirty="0" smtClean="0"/>
              <a:t>website, allowing users / educators to search / categorize content by subject / topic and allowing for moderation </a:t>
            </a:r>
            <a:r>
              <a:rPr lang="en-IE" smtClean="0"/>
              <a:t>of content.</a:t>
            </a:r>
            <a:endParaRPr lang="en-IE" dirty="0"/>
          </a:p>
          <a:p>
            <a:pPr>
              <a:lnSpc>
                <a:spcPct val="150000"/>
              </a:lnSpc>
            </a:pPr>
            <a:r>
              <a:rPr lang="en-IE" b="1" dirty="0" smtClean="0"/>
              <a:t>Requirements Gathering</a:t>
            </a:r>
          </a:p>
          <a:p>
            <a:pPr lvl="1">
              <a:lnSpc>
                <a:spcPct val="150000"/>
              </a:lnSpc>
            </a:pPr>
            <a:r>
              <a:rPr lang="en-IE" dirty="0" smtClean="0"/>
              <a:t>Giving surveys / questionnaires to current students at local secondary schools colleges</a:t>
            </a:r>
          </a:p>
          <a:p>
            <a:pPr lvl="1">
              <a:lnSpc>
                <a:spcPct val="150000"/>
              </a:lnSpc>
            </a:pPr>
            <a:r>
              <a:rPr lang="en-IE" dirty="0" smtClean="0"/>
              <a:t>Doing interviews with lecturers / teachers 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8364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Ideas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Idea #1: Timetable software to schedule classes 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 smtClean="0"/>
              <a:t>The first idea is a timetable scheduling system that allows for administrators to create and edit schedules to be uploaded online for users to access.</a:t>
            </a:r>
          </a:p>
          <a:p>
            <a:r>
              <a:rPr lang="en-IE" dirty="0" smtClean="0"/>
              <a:t>Whenever the schedule is changed, users are notified that there is a change to the schedule via e-mail / text.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/>
              <a:t>Idea #2: Social Network for Students and Educators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 smtClean="0"/>
              <a:t>The second idea is a social network that allows educators to meet with students looking for help / advice with a certain subject.</a:t>
            </a:r>
          </a:p>
          <a:p>
            <a:r>
              <a:rPr lang="en-IE" dirty="0" smtClean="0"/>
              <a:t>Qualified educators who provide proof of qualifications would receive a verified status on the website.</a:t>
            </a:r>
          </a:p>
          <a:p>
            <a:r>
              <a:rPr lang="en-IE" dirty="0" smtClean="0"/>
              <a:t>Students can contact educators, leave reviews on them and categorize certain topics.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38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Who will use it? / What do they want?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3200" dirty="0" smtClean="0"/>
              <a:t>Idea #1</a:t>
            </a:r>
            <a:endParaRPr lang="en-IE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Students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IE" dirty="0" smtClean="0"/>
              <a:t>To be able to look at the timetable and get updates when it changes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Teachers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IE" dirty="0" smtClean="0"/>
              <a:t>To be able to schedule classes, cancel classes on schedule and look at their own timetables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Administrators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IE" dirty="0" smtClean="0"/>
              <a:t>To be able to categorize student groups / teacher departments and cancel / schedule classes.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543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Points of Contact</a:t>
            </a:r>
            <a:br>
              <a:rPr lang="en-IE" dirty="0" smtClean="0"/>
            </a:br>
            <a:r>
              <a:rPr lang="en-IE" dirty="0" smtClean="0"/>
              <a:t>(Idea #1)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547038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/>
              <a:t>Our main point of contact will be the current scheduling system for the DKIT timetables.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792480" y="2873829"/>
            <a:ext cx="10432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points of contact:</a:t>
            </a:r>
            <a:endParaRPr lang="en-I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4071" y="3466011"/>
            <a:ext cx="106767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E" dirty="0" smtClean="0"/>
              <a:t>Current students at DKIT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E" dirty="0" smtClean="0"/>
              <a:t>Administrative Staff at DKIT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E" dirty="0" smtClean="0"/>
              <a:t>Lecturers at DKIT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732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 challenges</a:t>
            </a:r>
            <a:br>
              <a:rPr lang="en-IE" dirty="0" smtClean="0"/>
            </a:br>
            <a:r>
              <a:rPr lang="en-IE" dirty="0" smtClean="0"/>
              <a:t>(Idea #1)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3021873"/>
            <a:ext cx="10554574" cy="345730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IE" b="1" dirty="0" smtClean="0"/>
              <a:t>Security</a:t>
            </a:r>
          </a:p>
          <a:p>
            <a:pPr lvl="1">
              <a:lnSpc>
                <a:spcPct val="200000"/>
              </a:lnSpc>
            </a:pPr>
            <a:r>
              <a:rPr lang="en-IE" dirty="0" smtClean="0"/>
              <a:t>Users will have their phone number / e-mail stored on a database in order for them to receive notifications when the schedule changes, thus security will play a huge role in this project.</a:t>
            </a:r>
          </a:p>
          <a:p>
            <a:pPr>
              <a:lnSpc>
                <a:spcPct val="200000"/>
              </a:lnSpc>
            </a:pPr>
            <a:r>
              <a:rPr lang="en-IE" b="1" dirty="0" smtClean="0"/>
              <a:t>Server Hosting</a:t>
            </a:r>
          </a:p>
          <a:p>
            <a:pPr lvl="1">
              <a:lnSpc>
                <a:spcPct val="200000"/>
              </a:lnSpc>
            </a:pPr>
            <a:r>
              <a:rPr lang="en-IE" dirty="0" smtClean="0"/>
              <a:t>Server will need to be online 24/7 for both students and teachers to access. Downtime in the system could be disruptive, especially during school hours</a:t>
            </a:r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9065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Scope / Requirements Gathering</a:t>
            </a:r>
            <a:br>
              <a:rPr lang="en-IE" dirty="0" smtClean="0"/>
            </a:br>
            <a:r>
              <a:rPr lang="en-IE" dirty="0" smtClean="0"/>
              <a:t>(Idea #1)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81943"/>
            <a:ext cx="10554574" cy="418882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E" b="1" dirty="0" smtClean="0"/>
              <a:t>Project Scope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This project will consist of creating </a:t>
            </a:r>
            <a:r>
              <a:rPr lang="en-GB" dirty="0" smtClean="0"/>
              <a:t>a timetable scheduling system for a school</a:t>
            </a:r>
            <a:r>
              <a:rPr lang="en-IE" dirty="0" smtClean="0"/>
              <a:t>. </a:t>
            </a:r>
            <a:r>
              <a:rPr lang="en-GB" dirty="0" smtClean="0"/>
              <a:t>The </a:t>
            </a:r>
            <a:r>
              <a:rPr lang="en-GB" dirty="0"/>
              <a:t>project will be completed </a:t>
            </a:r>
            <a:r>
              <a:rPr lang="en-GB" dirty="0" smtClean="0"/>
              <a:t>by the 12</a:t>
            </a:r>
            <a:r>
              <a:rPr lang="en-GB" baseline="30000" dirty="0" smtClean="0"/>
              <a:t>th</a:t>
            </a:r>
            <a:r>
              <a:rPr lang="en-GB" dirty="0" smtClean="0"/>
              <a:t> of April 2019. </a:t>
            </a:r>
            <a:r>
              <a:rPr lang="en-GB" dirty="0"/>
              <a:t>Modules of </a:t>
            </a:r>
            <a:r>
              <a:rPr lang="en-GB" dirty="0" smtClean="0"/>
              <a:t>the project will include allowing </a:t>
            </a:r>
            <a:r>
              <a:rPr lang="en-IE" dirty="0" smtClean="0"/>
              <a:t>for </a:t>
            </a:r>
            <a:r>
              <a:rPr lang="en-IE" dirty="0"/>
              <a:t>teachers / administrators to create and edit schedules to be uploaded online for users to </a:t>
            </a:r>
            <a:r>
              <a:rPr lang="en-IE" dirty="0" smtClean="0"/>
              <a:t>access</a:t>
            </a:r>
            <a:r>
              <a:rPr lang="en-GB" dirty="0" smtClean="0"/>
              <a:t>, automated notifications to be sent via e-mail / text to relevant students / teachers when schedule is changed, and categorizing timetables by either department and class or by student number; allowing for students to find their timetables much easier.</a:t>
            </a:r>
            <a:endParaRPr lang="en-IE" dirty="0" smtClean="0"/>
          </a:p>
          <a:p>
            <a:pPr>
              <a:lnSpc>
                <a:spcPct val="150000"/>
              </a:lnSpc>
            </a:pPr>
            <a:r>
              <a:rPr lang="en-IE" b="1" dirty="0" smtClean="0"/>
              <a:t>Requirements Gathering</a:t>
            </a:r>
          </a:p>
          <a:p>
            <a:pPr lvl="1">
              <a:lnSpc>
                <a:spcPct val="150000"/>
              </a:lnSpc>
            </a:pPr>
            <a:r>
              <a:rPr lang="en-IE" dirty="0" smtClean="0"/>
              <a:t>Giving surveys / questionnaires to current students</a:t>
            </a:r>
          </a:p>
          <a:p>
            <a:pPr lvl="1">
              <a:lnSpc>
                <a:spcPct val="150000"/>
              </a:lnSpc>
            </a:pPr>
            <a:r>
              <a:rPr lang="en-IE" dirty="0" smtClean="0"/>
              <a:t>Doing interviews with lecturers / teachers 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514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Who will use it? / What do they want?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3200" dirty="0" smtClean="0"/>
              <a:t>Idea #2</a:t>
            </a:r>
            <a:endParaRPr lang="en-IE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Students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IE" dirty="0" smtClean="0"/>
              <a:t>To be able to find educators for their specific subject / topic, contact educators, access to review system and report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Educators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IE" dirty="0" smtClean="0"/>
              <a:t>To be able advertise classes by subject / topic, contact students and access to review system and report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Moderators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IE" dirty="0" smtClean="0"/>
              <a:t>Monitor suspicious profiles, act on user reports and verify qualifications of educators on website.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381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Points of Contact</a:t>
            </a:r>
            <a:br>
              <a:rPr lang="en-IE" dirty="0" smtClean="0"/>
            </a:br>
            <a:r>
              <a:rPr lang="en-IE" dirty="0" smtClean="0"/>
              <a:t>(Idea #2)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547038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/>
              <a:t>Our main point of contact will be (College / Secondary School) students.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792480" y="2873829"/>
            <a:ext cx="10432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points of contact:</a:t>
            </a:r>
            <a:endParaRPr lang="en-I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4071" y="3466011"/>
            <a:ext cx="106767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E" dirty="0" smtClean="0"/>
              <a:t>Lecturers / Teachers (Qualified Educators)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E" dirty="0" smtClean="0"/>
              <a:t>Tutors (General Educators)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E" dirty="0" smtClean="0"/>
              <a:t>Moderators / staff at similar sites (</a:t>
            </a:r>
            <a:r>
              <a:rPr lang="en-IE" dirty="0" err="1" smtClean="0"/>
              <a:t>SkillShare</a:t>
            </a:r>
            <a:r>
              <a:rPr lang="en-IE" dirty="0" smtClean="0"/>
              <a:t>, Brilliant.org </a:t>
            </a:r>
            <a:r>
              <a:rPr lang="en-IE" dirty="0" err="1" smtClean="0"/>
              <a:t>etc</a:t>
            </a:r>
            <a:r>
              <a:rPr lang="en-IE" dirty="0" smtClean="0"/>
              <a:t>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E" dirty="0" smtClean="0"/>
              <a:t>Freelancers (Users looking for nuanced help on a topic)</a:t>
            </a:r>
          </a:p>
        </p:txBody>
      </p:sp>
    </p:spTree>
    <p:extLst>
      <p:ext uri="{BB962C8B-B14F-4D97-AF65-F5344CB8AC3E}">
        <p14:creationId xmlns:p14="http://schemas.microsoft.com/office/powerpoint/2010/main" val="18889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 challenges</a:t>
            </a:r>
            <a:br>
              <a:rPr lang="en-IE" dirty="0" smtClean="0"/>
            </a:br>
            <a:r>
              <a:rPr lang="en-IE" dirty="0" smtClean="0"/>
              <a:t>(Idea #2)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3021873"/>
            <a:ext cx="10554574" cy="345730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IE" b="1" dirty="0" smtClean="0"/>
              <a:t>Moderation</a:t>
            </a:r>
          </a:p>
          <a:p>
            <a:pPr lvl="1">
              <a:lnSpc>
                <a:spcPct val="200000"/>
              </a:lnSpc>
            </a:pPr>
            <a:r>
              <a:rPr lang="en-IE" dirty="0" smtClean="0"/>
              <a:t>Moderation of the website takes a lot of time and resources to manage efficiently and can be a major hindrance to the scalability of the project.</a:t>
            </a:r>
          </a:p>
          <a:p>
            <a:pPr>
              <a:lnSpc>
                <a:spcPct val="200000"/>
              </a:lnSpc>
            </a:pPr>
            <a:r>
              <a:rPr lang="en-IE" b="1" dirty="0" smtClean="0"/>
              <a:t>Securit</a:t>
            </a:r>
            <a:r>
              <a:rPr lang="en-IE" b="1" dirty="0"/>
              <a:t>y</a:t>
            </a:r>
            <a:endParaRPr lang="en-IE" b="1" dirty="0" smtClean="0"/>
          </a:p>
          <a:p>
            <a:pPr lvl="1">
              <a:lnSpc>
                <a:spcPct val="200000"/>
              </a:lnSpc>
            </a:pPr>
            <a:r>
              <a:rPr lang="en-IE" dirty="0" smtClean="0"/>
              <a:t>Educators / Teachers will have to sign up using emails and password and Educators that wish to be verified on the website will be required to send sensitive documents, again making security a huge priority for the project</a:t>
            </a:r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4240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113</TotalTime>
  <Words>728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Quotable</vt:lpstr>
      <vt:lpstr>Applied Software Development Principles Project #1</vt:lpstr>
      <vt:lpstr>Ideas</vt:lpstr>
      <vt:lpstr>Who will use it? / What do they want?</vt:lpstr>
      <vt:lpstr>Points of Contact (Idea #1)</vt:lpstr>
      <vt:lpstr>Main challenges (Idea #1)</vt:lpstr>
      <vt:lpstr>Project Scope / Requirements Gathering (Idea #1)</vt:lpstr>
      <vt:lpstr>Who will use it? / What do they want?</vt:lpstr>
      <vt:lpstr>Points of Contact (Idea #2)</vt:lpstr>
      <vt:lpstr>Main challenges (Idea #2)</vt:lpstr>
      <vt:lpstr>Project Scope / Requirements Gathering (Idea #2)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Software Development Principles Project #1</dc:title>
  <dc:creator>Joshua</dc:creator>
  <cp:lastModifiedBy>Joshua</cp:lastModifiedBy>
  <cp:revision>13</cp:revision>
  <dcterms:created xsi:type="dcterms:W3CDTF">2019-02-21T15:11:35Z</dcterms:created>
  <dcterms:modified xsi:type="dcterms:W3CDTF">2019-02-21T17:05:25Z</dcterms:modified>
</cp:coreProperties>
</file>