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FF"/>
    <a:srgbClr val="39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58" autoAdjust="0"/>
  </p:normalViewPr>
  <p:slideViewPr>
    <p:cSldViewPr snapToGrid="0" snapToObjects="1"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07915-214E-0D46-AE16-A6A7E8C64880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2AA25-6F5C-5646-94EC-588A654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2AA25-6F5C-5646-94EC-588A6540C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2AA25-6F5C-5646-94EC-588A6540C6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61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2AA25-6F5C-5646-94EC-588A6540C6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06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775625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alibri Light"/>
                <a:cs typeface="Calibri Light"/>
              </a:rPr>
              <a:t>James</a:t>
            </a:r>
            <a:endParaRPr lang="en-US" sz="2800" dirty="0">
              <a:latin typeface="Calibri Light"/>
              <a:cs typeface="Calibri Light"/>
            </a:endParaRP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541429"/>
            <a:chOff x="404744" y="4045695"/>
            <a:chExt cx="2568006" cy="15414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GOALS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525295"/>
              <a:ext cx="2568006" cy="10618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Provide tutelage to struggling students who are looking for a way to enhance their grades or find help in a difficult topic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endParaRP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Effectively run classes in the ITLC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585827" cy="747319"/>
            <a:chOff x="3769506" y="4034904"/>
            <a:chExt cx="2585827" cy="747319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302092"/>
              <a:ext cx="2585827" cy="4801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Students being able to find his tutorials effectively</a:t>
              </a:r>
              <a:endPara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559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20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ITLC Mentor (DKIT)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(Y2)</a:t>
                      </a:r>
                      <a:endParaRPr 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Straightforward, Hard working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SCENARIOS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Hobbies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Sports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Video Games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Social Media</a:t>
              </a:r>
              <a:endPara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086398" cy="1464376"/>
            <a:chOff x="6092999" y="850160"/>
            <a:chExt cx="2200026" cy="1544128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Tech Savvy</a:t>
              </a:r>
              <a:endParaRPr lang="en-US" sz="1400" dirty="0" smtClean="0">
                <a:solidFill>
                  <a:srgbClr val="398DFF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726815" cy="551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Dedicated</a:t>
              </a:r>
              <a:endParaRPr lang="en-US" sz="2400" dirty="0">
                <a:solidFill>
                  <a:srgbClr val="398DFF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1558799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rgbClr val="398DFF"/>
                  </a:solidFill>
                </a:rPr>
                <a:t>Good at programming</a:t>
              </a:r>
              <a:endParaRPr lang="en-US" sz="1100" b="1" dirty="0" smtClean="0">
                <a:solidFill>
                  <a:srgbClr val="398DFF"/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Practical minded</a:t>
              </a: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1907001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Frequently uses social media</a:t>
              </a:r>
              <a:endParaRPr lang="en-US" sz="1100" dirty="0">
                <a:solidFill>
                  <a:srgbClr val="398DFF"/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Calibri Light"/>
                  <a:cs typeface="Calibri Light"/>
                </a:rPr>
                <a:t>Template by</a:t>
              </a:r>
            </a:p>
            <a:p>
              <a:pPr algn="r"/>
              <a:r>
                <a:rPr lang="en-US" sz="800" dirty="0" smtClean="0"/>
                <a:t>www.blog.filestage.io</a:t>
              </a:r>
              <a:endParaRPr lang="en-US" sz="8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Find his own timetable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Check the status of a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Book a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Contact other mentors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Manage classes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75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807523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Calibri Light"/>
                <a:cs typeface="Calibri Light"/>
              </a:rPr>
              <a:t>Oisin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735329"/>
            <a:chOff x="404744" y="4045695"/>
            <a:chExt cx="2568006" cy="17353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GOALS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331396"/>
              <a:ext cx="2568006" cy="144962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Easily find help for classes that he is struggling with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Being able to find someone who will cater to his specific problems rather than general help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Pass his exams for the year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Get better at IT in general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585827" cy="844270"/>
            <a:chOff x="3769506" y="4034904"/>
            <a:chExt cx="2585827" cy="844270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205143"/>
              <a:ext cx="2585827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Finding it very hard to find the right tutorial in the ITLC due to constant change in the schedule</a:t>
              </a: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08646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18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Student (DKIT)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(Y1)</a:t>
                      </a:r>
                      <a:endParaRPr 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Friendly, Outgoing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SCENARIOS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Hobbies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Sports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Photography</a:t>
              </a: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Fitness</a:t>
              </a: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423087" cy="1480272"/>
            <a:chOff x="6092999" y="850160"/>
            <a:chExt cx="2555051" cy="1560890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8387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Freethinker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220787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 smtClean="0">
                  <a:solidFill>
                    <a:srgbClr val="398DFF"/>
                  </a:solidFill>
                  <a:latin typeface="Calibri"/>
                </a:rPr>
                <a:t>Enthusiastic about programming</a:t>
              </a:r>
              <a:endPara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24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Likes to try new things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2089555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Very regularly</a:t>
              </a: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uses social media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Template by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www.blog.filestage.io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Check availability of classes / tutorials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Contact</a:t>
            </a:r>
            <a:r>
              <a:rPr kumimoji="0" lang="en-US" sz="1050" b="0" i="0" u="none" strike="noStrike" kern="1200" cap="none" spc="0" normalizeH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mentors about a problem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0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807523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Calibri Light"/>
                <a:cs typeface="Calibri Light"/>
              </a:rPr>
              <a:t>Williams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541429"/>
            <a:chOff x="404744" y="4045695"/>
            <a:chExt cx="2568006" cy="15414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GOALS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525295"/>
              <a:ext cx="2568006" cy="10618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Find help with nuanced topics in his course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Notified of changes to the schedule so he can manage his time better</a:t>
              </a: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Fast means of contacting mentors</a:t>
              </a: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673790" cy="1000261"/>
            <a:chOff x="3769506" y="4034904"/>
            <a:chExt cx="2585827" cy="1000261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361134"/>
              <a:ext cx="2585827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Not being able to find the right mentor who would be educated enough to effectively help him with certain topics</a:t>
              </a: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76994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22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Student (DKIT)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(Y4)</a:t>
                      </a:r>
                      <a:endParaRPr 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Hard working, dedicated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SCENARIOS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Hobbies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Sports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Programming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Video games</a:t>
              </a:r>
              <a:endPara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192520" cy="1480272"/>
            <a:chOff x="6092999" y="850160"/>
            <a:chExt cx="2311927" cy="1560890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838716" cy="551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noProof="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Organized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109734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 smtClean="0">
                  <a:solidFill>
                    <a:srgbClr val="398DFF"/>
                  </a:solidFill>
                  <a:latin typeface="Calibri"/>
                </a:rPr>
                <a:t>Logical thinker</a:t>
              </a:r>
              <a:endPara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24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Likes to invent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170923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 smtClean="0">
                  <a:solidFill>
                    <a:srgbClr val="398DFF"/>
                  </a:solidFill>
                  <a:latin typeface="Calibri Light"/>
                  <a:cs typeface="Calibri Light"/>
                </a:rPr>
                <a:t>Seldom</a:t>
              </a: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uses social media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Template by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www.blog.filestage.io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Check availability of classes / tutorials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from specific lecturers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Contact the right mentors about a specific problem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354</Words>
  <Application>Microsoft Office PowerPoint</Application>
  <PresentationFormat>On-screen Show (4:3)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Filestage</dc:creator>
  <cp:lastModifiedBy>Joshua</cp:lastModifiedBy>
  <cp:revision>31</cp:revision>
  <cp:lastPrinted>2015-07-27T09:27:03Z</cp:lastPrinted>
  <dcterms:created xsi:type="dcterms:W3CDTF">2015-07-27T07:54:44Z</dcterms:created>
  <dcterms:modified xsi:type="dcterms:W3CDTF">2019-03-06T10:53:34Z</dcterms:modified>
</cp:coreProperties>
</file>