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FF"/>
    <a:srgbClr val="39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58" autoAdjust="0"/>
  </p:normalViewPr>
  <p:slideViewPr>
    <p:cSldViewPr snapToGrid="0" snapToObjects="1">
      <p:cViewPr varScale="1">
        <p:scale>
          <a:sx n="93" d="100"/>
          <a:sy n="93" d="100"/>
        </p:scale>
        <p:origin x="21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07915-214E-0D46-AE16-A6A7E8C64880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2AA25-6F5C-5646-94EC-588A6540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6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2AA25-6F5C-5646-94EC-588A6540C6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1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42AA25-6F5C-5646-94EC-588A6540C6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611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42AA25-6F5C-5646-94EC-588A6540C6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06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7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1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7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2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2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7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9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3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8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9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2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2780632" y="2775625"/>
            <a:ext cx="6363368" cy="4082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249490" y="1089878"/>
            <a:ext cx="193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alibri Light"/>
                <a:cs typeface="Calibri Light"/>
              </a:rPr>
              <a:t>James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3267310" y="3156787"/>
            <a:ext cx="2568006" cy="1541429"/>
            <a:chOff x="404744" y="4045695"/>
            <a:chExt cx="2568006" cy="1541429"/>
          </a:xfrm>
        </p:grpSpPr>
        <p:sp>
          <p:nvSpPr>
            <p:cNvPr id="25" name="Rechteck 24"/>
            <p:cNvSpPr/>
            <p:nvPr/>
          </p:nvSpPr>
          <p:spPr>
            <a:xfrm>
              <a:off x="404744" y="4045695"/>
              <a:ext cx="582211" cy="261610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</a:rPr>
                <a:t>GOALS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404744" y="4525295"/>
              <a:ext cx="2568006" cy="106182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/>
                  <a:cs typeface="Calibri Light"/>
                </a:rPr>
                <a:t>Provide tutelage to struggling students who are looking for a way to enhance their grades or find help in a difficult topic</a:t>
              </a:r>
            </a:p>
            <a:p>
              <a:pPr marL="171450" indent="-171450">
                <a:lnSpc>
                  <a:spcPct val="120000"/>
                </a:lnSpc>
                <a:buFont typeface="Arial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/>
                  <a:cs typeface="Calibri Light"/>
                </a:rPr>
                <a:t>Effectively run classes in the ITLC</a:t>
              </a:r>
            </a:p>
          </p:txBody>
        </p:sp>
      </p:grpSp>
      <p:grpSp>
        <p:nvGrpSpPr>
          <p:cNvPr id="32" name="Gruppierung 31"/>
          <p:cNvGrpSpPr/>
          <p:nvPr/>
        </p:nvGrpSpPr>
        <p:grpSpPr>
          <a:xfrm>
            <a:off x="3249490" y="5237019"/>
            <a:ext cx="2585827" cy="747319"/>
            <a:chOff x="3769506" y="4034904"/>
            <a:chExt cx="2585827" cy="747319"/>
          </a:xfrm>
        </p:grpSpPr>
        <p:sp>
          <p:nvSpPr>
            <p:cNvPr id="27" name="Rechteck 26"/>
            <p:cNvSpPr/>
            <p:nvPr/>
          </p:nvSpPr>
          <p:spPr>
            <a:xfrm>
              <a:off x="3787326" y="4034904"/>
              <a:ext cx="2257349" cy="253916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</a:rPr>
                <a:t>FEARS, CHALLENGES AND PROBLEMS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3769506" y="4302092"/>
              <a:ext cx="2585827" cy="4801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171450" indent="-171450">
                <a:lnSpc>
                  <a:spcPct val="120000"/>
                </a:lnSpc>
                <a:buFont typeface="Arial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/>
                  <a:cs typeface="Calibri Light"/>
                </a:rPr>
                <a:t>Students being able to find his tutorials effectively</a:t>
              </a:r>
            </a:p>
          </p:txBody>
        </p:sp>
      </p:grp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055848"/>
              </p:ext>
            </p:extLst>
          </p:nvPr>
        </p:nvGraphicFramePr>
        <p:xfrm>
          <a:off x="106950" y="3121150"/>
          <a:ext cx="2413000" cy="3463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891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Age</a:t>
                      </a: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21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891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Occupation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ITLC Mentor (DKIT)</a:t>
                      </a: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17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Education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 Light"/>
                          <a:cs typeface="Calibri Light"/>
                        </a:rPr>
                        <a:t>Leaving</a:t>
                      </a:r>
                      <a:r>
                        <a:rPr lang="en-US" sz="10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 Light"/>
                          <a:cs typeface="Calibri Light"/>
                        </a:rPr>
                        <a:t> Certificate, Bachelors Degree in Computing (Y2)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Light"/>
                        <a:cs typeface="Calibri Light"/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891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Location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Dundalk</a:t>
                      </a: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67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Archetype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Straightforward, Hard working</a:t>
                      </a: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7" name="Gruppierung 36"/>
          <p:cNvGrpSpPr/>
          <p:nvPr/>
        </p:nvGrpSpPr>
        <p:grpSpPr>
          <a:xfrm>
            <a:off x="6226024" y="4639194"/>
            <a:ext cx="2604216" cy="918776"/>
            <a:chOff x="3769506" y="4262444"/>
            <a:chExt cx="2604216" cy="918776"/>
          </a:xfrm>
        </p:grpSpPr>
        <p:sp>
          <p:nvSpPr>
            <p:cNvPr id="38" name="Rechteck 37"/>
            <p:cNvSpPr/>
            <p:nvPr/>
          </p:nvSpPr>
          <p:spPr>
            <a:xfrm>
              <a:off x="3769506" y="4262444"/>
              <a:ext cx="821059" cy="253916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SCENARIOS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3769506" y="4907940"/>
              <a:ext cx="2604216" cy="27328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endParaRPr>
            </a:p>
          </p:txBody>
        </p:sp>
      </p:grpSp>
      <p:grpSp>
        <p:nvGrpSpPr>
          <p:cNvPr id="45" name="Gruppierung 44"/>
          <p:cNvGrpSpPr/>
          <p:nvPr/>
        </p:nvGrpSpPr>
        <p:grpSpPr>
          <a:xfrm>
            <a:off x="6226024" y="3156787"/>
            <a:ext cx="2604216" cy="1030839"/>
            <a:chOff x="386924" y="4045695"/>
            <a:chExt cx="2604216" cy="1030839"/>
          </a:xfrm>
        </p:grpSpPr>
        <p:sp>
          <p:nvSpPr>
            <p:cNvPr id="46" name="Rechteck 45"/>
            <p:cNvSpPr/>
            <p:nvPr/>
          </p:nvSpPr>
          <p:spPr>
            <a:xfrm>
              <a:off x="726787" y="4045695"/>
              <a:ext cx="641522" cy="253916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</a:rPr>
                <a:t>Hobbies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386924" y="4402503"/>
              <a:ext cx="2604216" cy="6740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171450" indent="-171450">
                <a:lnSpc>
                  <a:spcPct val="120000"/>
                </a:lnSpc>
                <a:buFont typeface="Arial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/>
                  <a:cs typeface="Calibri Light"/>
                </a:rPr>
                <a:t>Sports</a:t>
              </a:r>
            </a:p>
            <a:p>
              <a:pPr marL="171450" indent="-171450">
                <a:lnSpc>
                  <a:spcPct val="120000"/>
                </a:lnSpc>
                <a:buFont typeface="Arial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/>
                  <a:cs typeface="Calibri Light"/>
                </a:rPr>
                <a:t>Video Games</a:t>
              </a:r>
            </a:p>
            <a:p>
              <a:pPr marL="171450" indent="-171450">
                <a:lnSpc>
                  <a:spcPct val="120000"/>
                </a:lnSpc>
                <a:buFont typeface="Arial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/>
                  <a:cs typeface="Calibri Light"/>
                </a:rPr>
                <a:t>Social Media</a:t>
              </a:r>
            </a:p>
          </p:txBody>
        </p:sp>
      </p:grpSp>
      <p:grpSp>
        <p:nvGrpSpPr>
          <p:cNvPr id="53" name="Gruppierung 52"/>
          <p:cNvGrpSpPr/>
          <p:nvPr/>
        </p:nvGrpSpPr>
        <p:grpSpPr>
          <a:xfrm>
            <a:off x="6385344" y="797997"/>
            <a:ext cx="2086398" cy="1464376"/>
            <a:chOff x="6092999" y="850160"/>
            <a:chExt cx="2200026" cy="1544128"/>
          </a:xfrm>
        </p:grpSpPr>
        <p:sp>
          <p:nvSpPr>
            <p:cNvPr id="48" name="Rechteck 47"/>
            <p:cNvSpPr/>
            <p:nvPr/>
          </p:nvSpPr>
          <p:spPr>
            <a:xfrm>
              <a:off x="7265143" y="850160"/>
              <a:ext cx="1006206" cy="324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398DFF"/>
                  </a:solidFill>
                  <a:latin typeface="Calibri Light"/>
                  <a:cs typeface="Calibri Light"/>
                </a:rPr>
                <a:t>Tech Savvy</a:t>
              </a:r>
            </a:p>
          </p:txBody>
        </p:sp>
        <p:sp>
          <p:nvSpPr>
            <p:cNvPr id="49" name="Rechteck 48"/>
            <p:cNvSpPr/>
            <p:nvPr/>
          </p:nvSpPr>
          <p:spPr>
            <a:xfrm>
              <a:off x="6566210" y="1051071"/>
              <a:ext cx="1726815" cy="5517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398DFF"/>
                  </a:solidFill>
                  <a:latin typeface="Calibri Light"/>
                  <a:cs typeface="Calibri Light"/>
                </a:rPr>
                <a:t>Dedicated</a:t>
              </a:r>
              <a:endParaRPr lang="en-US" sz="2400" dirty="0">
                <a:solidFill>
                  <a:srgbClr val="398DFF"/>
                </a:solidFill>
                <a:latin typeface="Calibri Light"/>
                <a:cs typeface="Calibri Light"/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6440174" y="1574291"/>
              <a:ext cx="1558799" cy="2758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rgbClr val="398DFF"/>
                  </a:solidFill>
                </a:rPr>
                <a:t>Good at programming</a:t>
              </a:r>
            </a:p>
          </p:txBody>
        </p:sp>
        <p:sp>
          <p:nvSpPr>
            <p:cNvPr id="51" name="Rechteck 50"/>
            <p:cNvSpPr/>
            <p:nvPr/>
          </p:nvSpPr>
          <p:spPr>
            <a:xfrm>
              <a:off x="6286437" y="2086511"/>
              <a:ext cx="188494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398DFF"/>
                  </a:solidFill>
                  <a:latin typeface="Calibri Light"/>
                  <a:cs typeface="Calibri Light"/>
                </a:rPr>
                <a:t>Practical minded</a:t>
              </a:r>
            </a:p>
          </p:txBody>
        </p:sp>
        <p:sp>
          <p:nvSpPr>
            <p:cNvPr id="52" name="Rechteck 51"/>
            <p:cNvSpPr/>
            <p:nvPr/>
          </p:nvSpPr>
          <p:spPr>
            <a:xfrm>
              <a:off x="6092999" y="1825971"/>
              <a:ext cx="1907001" cy="2758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rgbClr val="398DFF"/>
                  </a:solidFill>
                  <a:latin typeface="Calibri Light"/>
                  <a:cs typeface="Calibri Light"/>
                </a:rPr>
                <a:t>Frequently uses social media</a:t>
              </a:r>
            </a:p>
          </p:txBody>
        </p:sp>
      </p:grpSp>
      <p:grpSp>
        <p:nvGrpSpPr>
          <p:cNvPr id="56" name="Gruppierung 55"/>
          <p:cNvGrpSpPr/>
          <p:nvPr/>
        </p:nvGrpSpPr>
        <p:grpSpPr>
          <a:xfrm>
            <a:off x="6667633" y="6334421"/>
            <a:ext cx="2158203" cy="338554"/>
            <a:chOff x="6667633" y="6334421"/>
            <a:chExt cx="2158203" cy="338554"/>
          </a:xfrm>
        </p:grpSpPr>
        <p:pic>
          <p:nvPicPr>
            <p:cNvPr id="54" name="Bild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5051" y="6425850"/>
              <a:ext cx="980785" cy="158820"/>
            </a:xfrm>
            <a:prstGeom prst="rect">
              <a:avLst/>
            </a:prstGeom>
          </p:spPr>
        </p:pic>
        <p:sp>
          <p:nvSpPr>
            <p:cNvPr id="55" name="Textfeld 54"/>
            <p:cNvSpPr txBox="1"/>
            <p:nvPr/>
          </p:nvSpPr>
          <p:spPr>
            <a:xfrm>
              <a:off x="6667633" y="6334421"/>
              <a:ext cx="1096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Calibri Light"/>
                  <a:cs typeface="Calibri Light"/>
                </a:rPr>
                <a:t>Template by</a:t>
              </a:r>
            </a:p>
            <a:p>
              <a:pPr algn="r"/>
              <a:r>
                <a:rPr lang="en-US" sz="800" dirty="0"/>
                <a:t>www.blog.filestage.io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80632" cy="2780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6024" y="4986671"/>
            <a:ext cx="196685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  <a:cs typeface="Calibri Light"/>
              </a:rPr>
              <a:t>Find his own timetable for the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  <a:cs typeface="Calibri Light"/>
              </a:rPr>
              <a:t>Check the status of a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  <a:cs typeface="Calibri Light"/>
              </a:rPr>
              <a:t>Book a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  <a:cs typeface="Calibri Light"/>
              </a:rPr>
              <a:t>Contact other mentors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  <a:cs typeface="Calibri Light"/>
              </a:rPr>
              <a:t>Manage classes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750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2780632" y="2807523"/>
            <a:ext cx="6363368" cy="4082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249490" y="1089878"/>
            <a:ext cx="193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 Light"/>
                <a:cs typeface="Calibri Light"/>
              </a:rPr>
              <a:t>Oisin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  <p:grpSp>
        <p:nvGrpSpPr>
          <p:cNvPr id="31" name="Gruppierung 30"/>
          <p:cNvGrpSpPr/>
          <p:nvPr/>
        </p:nvGrpSpPr>
        <p:grpSpPr>
          <a:xfrm>
            <a:off x="3267310" y="3156787"/>
            <a:ext cx="2568006" cy="1735329"/>
            <a:chOff x="404744" y="4045695"/>
            <a:chExt cx="2568006" cy="1735329"/>
          </a:xfrm>
        </p:grpSpPr>
        <p:sp>
          <p:nvSpPr>
            <p:cNvPr id="25" name="Rechteck 24"/>
            <p:cNvSpPr/>
            <p:nvPr/>
          </p:nvSpPr>
          <p:spPr>
            <a:xfrm>
              <a:off x="404744" y="4045695"/>
              <a:ext cx="582211" cy="261610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GOALS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404744" y="4331396"/>
              <a:ext cx="2568006" cy="144962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Easily find help for classes that he is struggling with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Being able to find someone who will cater to his specific problems rather than general help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Pass his exams for the year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Get better at IT in general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</p:grpSp>
      <p:grpSp>
        <p:nvGrpSpPr>
          <p:cNvPr id="32" name="Gruppierung 31"/>
          <p:cNvGrpSpPr/>
          <p:nvPr/>
        </p:nvGrpSpPr>
        <p:grpSpPr>
          <a:xfrm>
            <a:off x="3249490" y="5237019"/>
            <a:ext cx="2585827" cy="844270"/>
            <a:chOff x="3769506" y="4034904"/>
            <a:chExt cx="2585827" cy="844270"/>
          </a:xfrm>
        </p:grpSpPr>
        <p:sp>
          <p:nvSpPr>
            <p:cNvPr id="27" name="Rechteck 26"/>
            <p:cNvSpPr/>
            <p:nvPr/>
          </p:nvSpPr>
          <p:spPr>
            <a:xfrm>
              <a:off x="3787326" y="4034904"/>
              <a:ext cx="2257349" cy="253916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FEARS, CHALLENGES AND PROBLEMS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3769506" y="4205143"/>
              <a:ext cx="2585827" cy="6740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Finding it very hard to find the right tutorial in the ITLC due to constant change in the schedule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</p:grp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408646"/>
              </p:ext>
            </p:extLst>
          </p:nvPr>
        </p:nvGraphicFramePr>
        <p:xfrm>
          <a:off x="106950" y="3121150"/>
          <a:ext cx="2413000" cy="3463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891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Age</a:t>
                      </a: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18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891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Occupation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Student (DKIT)</a:t>
                      </a: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17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Education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 Light"/>
                          <a:cs typeface="Calibri Light"/>
                        </a:rPr>
                        <a:t>Leaving</a:t>
                      </a:r>
                      <a:r>
                        <a:rPr lang="en-US" sz="10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 Light"/>
                          <a:cs typeface="Calibri Light"/>
                        </a:rPr>
                        <a:t> Certificate, Bachelors Degree in Computing (Y1)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Light"/>
                        <a:cs typeface="Calibri Light"/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891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Location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Dundalk</a:t>
                      </a: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67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Archetype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Friendly, Outgoing</a:t>
                      </a: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7" name="Gruppierung 36"/>
          <p:cNvGrpSpPr/>
          <p:nvPr/>
        </p:nvGrpSpPr>
        <p:grpSpPr>
          <a:xfrm>
            <a:off x="6226024" y="4639194"/>
            <a:ext cx="2604216" cy="918776"/>
            <a:chOff x="3769506" y="4262444"/>
            <a:chExt cx="2604216" cy="918776"/>
          </a:xfrm>
        </p:grpSpPr>
        <p:sp>
          <p:nvSpPr>
            <p:cNvPr id="38" name="Rechteck 37"/>
            <p:cNvSpPr/>
            <p:nvPr/>
          </p:nvSpPr>
          <p:spPr>
            <a:xfrm>
              <a:off x="3769506" y="4262444"/>
              <a:ext cx="821059" cy="253916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SCENARIOS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3769506" y="4907940"/>
              <a:ext cx="2604216" cy="27328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</p:grpSp>
      <p:grpSp>
        <p:nvGrpSpPr>
          <p:cNvPr id="45" name="Gruppierung 44"/>
          <p:cNvGrpSpPr/>
          <p:nvPr/>
        </p:nvGrpSpPr>
        <p:grpSpPr>
          <a:xfrm>
            <a:off x="6226024" y="3156787"/>
            <a:ext cx="2604216" cy="1030839"/>
            <a:chOff x="386924" y="4045695"/>
            <a:chExt cx="2604216" cy="1030839"/>
          </a:xfrm>
        </p:grpSpPr>
        <p:sp>
          <p:nvSpPr>
            <p:cNvPr id="46" name="Rechteck 45"/>
            <p:cNvSpPr/>
            <p:nvPr/>
          </p:nvSpPr>
          <p:spPr>
            <a:xfrm>
              <a:off x="726787" y="4045695"/>
              <a:ext cx="641522" cy="253916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Hobbies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386924" y="4402503"/>
              <a:ext cx="2604216" cy="6740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Sports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Photography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Fitness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</p:grpSp>
      <p:grpSp>
        <p:nvGrpSpPr>
          <p:cNvPr id="53" name="Gruppierung 52"/>
          <p:cNvGrpSpPr/>
          <p:nvPr/>
        </p:nvGrpSpPr>
        <p:grpSpPr>
          <a:xfrm>
            <a:off x="6385344" y="797997"/>
            <a:ext cx="2423087" cy="1480272"/>
            <a:chOff x="6092999" y="850160"/>
            <a:chExt cx="2555051" cy="1560890"/>
          </a:xfrm>
        </p:grpSpPr>
        <p:sp>
          <p:nvSpPr>
            <p:cNvPr id="48" name="Rechteck 47"/>
            <p:cNvSpPr/>
            <p:nvPr/>
          </p:nvSpPr>
          <p:spPr>
            <a:xfrm>
              <a:off x="7265143" y="850160"/>
              <a:ext cx="1006206" cy="324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98DFF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Tech Savvy</a:t>
              </a:r>
            </a:p>
          </p:txBody>
        </p:sp>
        <p:sp>
          <p:nvSpPr>
            <p:cNvPr id="49" name="Rechteck 48"/>
            <p:cNvSpPr/>
            <p:nvPr/>
          </p:nvSpPr>
          <p:spPr>
            <a:xfrm>
              <a:off x="6566210" y="1051071"/>
              <a:ext cx="18387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98DFF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Freethinker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98DF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6440174" y="1574291"/>
              <a:ext cx="2207876" cy="2758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dirty="0">
                  <a:solidFill>
                    <a:srgbClr val="398DFF"/>
                  </a:solidFill>
                  <a:latin typeface="Calibri"/>
                </a:rPr>
                <a:t>Enthusiastic about programming</a:t>
              </a: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98D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6286437" y="2086511"/>
              <a:ext cx="1884946" cy="3245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noProof="0" dirty="0">
                  <a:solidFill>
                    <a:srgbClr val="398DFF"/>
                  </a:solidFill>
                  <a:latin typeface="Calibri Light"/>
                  <a:cs typeface="Calibri Light"/>
                </a:rPr>
                <a:t>Likes to try new things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98DF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  <p:sp>
          <p:nvSpPr>
            <p:cNvPr id="52" name="Rechteck 51"/>
            <p:cNvSpPr/>
            <p:nvPr/>
          </p:nvSpPr>
          <p:spPr>
            <a:xfrm>
              <a:off x="6092999" y="1825971"/>
              <a:ext cx="2089555" cy="2758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>
                  <a:solidFill>
                    <a:srgbClr val="398DFF"/>
                  </a:solidFill>
                  <a:latin typeface="Calibri Light"/>
                  <a:cs typeface="Calibri Light"/>
                </a:rPr>
                <a:t>Very regularly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398DFF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uses social media</a:t>
              </a:r>
            </a:p>
          </p:txBody>
        </p:sp>
      </p:grpSp>
      <p:grpSp>
        <p:nvGrpSpPr>
          <p:cNvPr id="56" name="Gruppierung 55"/>
          <p:cNvGrpSpPr/>
          <p:nvPr/>
        </p:nvGrpSpPr>
        <p:grpSpPr>
          <a:xfrm>
            <a:off x="6667633" y="6334421"/>
            <a:ext cx="2158203" cy="338554"/>
            <a:chOff x="6667633" y="6334421"/>
            <a:chExt cx="2158203" cy="338554"/>
          </a:xfrm>
        </p:grpSpPr>
        <p:pic>
          <p:nvPicPr>
            <p:cNvPr id="54" name="Bild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5051" y="6425850"/>
              <a:ext cx="980785" cy="158820"/>
            </a:xfrm>
            <a:prstGeom prst="rect">
              <a:avLst/>
            </a:prstGeom>
          </p:spPr>
        </p:pic>
        <p:sp>
          <p:nvSpPr>
            <p:cNvPr id="55" name="Textfeld 54"/>
            <p:cNvSpPr txBox="1"/>
            <p:nvPr/>
          </p:nvSpPr>
          <p:spPr>
            <a:xfrm>
              <a:off x="6667633" y="6334421"/>
              <a:ext cx="1096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Template by</a:t>
              </a:r>
            </a:p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www.blog.filestage.io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80632" cy="2780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6024" y="4986671"/>
            <a:ext cx="1966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  <a:cs typeface="Calibri Light"/>
              </a:rPr>
              <a:t>Check availability of classes / tutorials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0" lang="en-US" sz="105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Contact</a:t>
            </a:r>
            <a:r>
              <a:rPr kumimoji="0" lang="en-US" sz="1050" b="0" i="0" u="none" strike="noStrike" kern="1200" cap="none" spc="0" normalizeH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mentors about a problem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08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2780632" y="2807523"/>
            <a:ext cx="6363368" cy="4082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249490" y="1089878"/>
            <a:ext cx="193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 Light"/>
                <a:cs typeface="Calibri Light"/>
              </a:rPr>
              <a:t>Williams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  <p:grpSp>
        <p:nvGrpSpPr>
          <p:cNvPr id="31" name="Gruppierung 30"/>
          <p:cNvGrpSpPr/>
          <p:nvPr/>
        </p:nvGrpSpPr>
        <p:grpSpPr>
          <a:xfrm>
            <a:off x="3267310" y="3156787"/>
            <a:ext cx="2568006" cy="1541429"/>
            <a:chOff x="404744" y="4045695"/>
            <a:chExt cx="2568006" cy="1541429"/>
          </a:xfrm>
        </p:grpSpPr>
        <p:sp>
          <p:nvSpPr>
            <p:cNvPr id="25" name="Rechteck 24"/>
            <p:cNvSpPr/>
            <p:nvPr/>
          </p:nvSpPr>
          <p:spPr>
            <a:xfrm>
              <a:off x="404744" y="4045695"/>
              <a:ext cx="582211" cy="261610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GOALS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404744" y="4525295"/>
              <a:ext cx="2568006" cy="106182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Find help with nuanced topics in his course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050" noProof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Notified of changes to the schedule so he can manage his time better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050" noProof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Fast means of contacting mentors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</p:grpSp>
      <p:grpSp>
        <p:nvGrpSpPr>
          <p:cNvPr id="32" name="Gruppierung 31"/>
          <p:cNvGrpSpPr/>
          <p:nvPr/>
        </p:nvGrpSpPr>
        <p:grpSpPr>
          <a:xfrm>
            <a:off x="3249490" y="5237019"/>
            <a:ext cx="2673790" cy="1000261"/>
            <a:chOff x="3769506" y="4034904"/>
            <a:chExt cx="2585827" cy="1000261"/>
          </a:xfrm>
        </p:grpSpPr>
        <p:sp>
          <p:nvSpPr>
            <p:cNvPr id="27" name="Rechteck 26"/>
            <p:cNvSpPr/>
            <p:nvPr/>
          </p:nvSpPr>
          <p:spPr>
            <a:xfrm>
              <a:off x="3787326" y="4034904"/>
              <a:ext cx="2257349" cy="253916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FEARS, CHALLENGES AND PROBLEMS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3769506" y="4361134"/>
              <a:ext cx="2585827" cy="6740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Not being able to find the right mentor who would be educated enough to effectively help him with certain topics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</p:grp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776994"/>
              </p:ext>
            </p:extLst>
          </p:nvPr>
        </p:nvGraphicFramePr>
        <p:xfrm>
          <a:off x="106950" y="3121150"/>
          <a:ext cx="2413000" cy="3463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891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Age</a:t>
                      </a: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22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891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Occupation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Student (DKIT)</a:t>
                      </a: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17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Education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 Light"/>
                          <a:cs typeface="Calibri Light"/>
                        </a:rPr>
                        <a:t>Leaving</a:t>
                      </a:r>
                      <a:r>
                        <a:rPr lang="en-US" sz="10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 Light"/>
                          <a:cs typeface="Calibri Light"/>
                        </a:rPr>
                        <a:t> Certificate, Bachelors Degree in Computing (Y4)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Light"/>
                        <a:cs typeface="Calibri Light"/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891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Location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Dundalk</a:t>
                      </a: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67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Archetype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Hard working, dedicated</a:t>
                      </a: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7" name="Gruppierung 36"/>
          <p:cNvGrpSpPr/>
          <p:nvPr/>
        </p:nvGrpSpPr>
        <p:grpSpPr>
          <a:xfrm>
            <a:off x="6226024" y="4639194"/>
            <a:ext cx="2604216" cy="918776"/>
            <a:chOff x="3769506" y="4262444"/>
            <a:chExt cx="2604216" cy="918776"/>
          </a:xfrm>
        </p:grpSpPr>
        <p:sp>
          <p:nvSpPr>
            <p:cNvPr id="38" name="Rechteck 37"/>
            <p:cNvSpPr/>
            <p:nvPr/>
          </p:nvSpPr>
          <p:spPr>
            <a:xfrm>
              <a:off x="3769506" y="4262444"/>
              <a:ext cx="821059" cy="253916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SCENARIOS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3769506" y="4907940"/>
              <a:ext cx="2604216" cy="27328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</p:grpSp>
      <p:grpSp>
        <p:nvGrpSpPr>
          <p:cNvPr id="45" name="Gruppierung 44"/>
          <p:cNvGrpSpPr/>
          <p:nvPr/>
        </p:nvGrpSpPr>
        <p:grpSpPr>
          <a:xfrm>
            <a:off x="6226024" y="3156787"/>
            <a:ext cx="2604216" cy="1030839"/>
            <a:chOff x="386924" y="4045695"/>
            <a:chExt cx="2604216" cy="1030839"/>
          </a:xfrm>
        </p:grpSpPr>
        <p:sp>
          <p:nvSpPr>
            <p:cNvPr id="46" name="Rechteck 45"/>
            <p:cNvSpPr/>
            <p:nvPr/>
          </p:nvSpPr>
          <p:spPr>
            <a:xfrm>
              <a:off x="726787" y="4045695"/>
              <a:ext cx="641522" cy="253916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Hobbies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386924" y="4402503"/>
              <a:ext cx="2604216" cy="6740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Sports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050" noProof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Programming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050" noProof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Video games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</p:grpSp>
      <p:grpSp>
        <p:nvGrpSpPr>
          <p:cNvPr id="53" name="Gruppierung 52"/>
          <p:cNvGrpSpPr/>
          <p:nvPr/>
        </p:nvGrpSpPr>
        <p:grpSpPr>
          <a:xfrm>
            <a:off x="6385344" y="797997"/>
            <a:ext cx="2192520" cy="1480272"/>
            <a:chOff x="6092999" y="850160"/>
            <a:chExt cx="2311927" cy="1560890"/>
          </a:xfrm>
        </p:grpSpPr>
        <p:sp>
          <p:nvSpPr>
            <p:cNvPr id="48" name="Rechteck 47"/>
            <p:cNvSpPr/>
            <p:nvPr/>
          </p:nvSpPr>
          <p:spPr>
            <a:xfrm>
              <a:off x="7265143" y="850160"/>
              <a:ext cx="1006206" cy="324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98DFF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Tech Savvy</a:t>
              </a:r>
            </a:p>
          </p:txBody>
        </p:sp>
        <p:sp>
          <p:nvSpPr>
            <p:cNvPr id="49" name="Rechteck 48"/>
            <p:cNvSpPr/>
            <p:nvPr/>
          </p:nvSpPr>
          <p:spPr>
            <a:xfrm>
              <a:off x="6566210" y="1051071"/>
              <a:ext cx="1838716" cy="5517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noProof="0" dirty="0">
                  <a:solidFill>
                    <a:srgbClr val="398DFF"/>
                  </a:solidFill>
                  <a:latin typeface="Calibri Light"/>
                  <a:cs typeface="Calibri Light"/>
                </a:rPr>
                <a:t>Organized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98DF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6440174" y="1574291"/>
              <a:ext cx="1097346" cy="2758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dirty="0">
                  <a:solidFill>
                    <a:srgbClr val="398DFF"/>
                  </a:solidFill>
                  <a:latin typeface="Calibri"/>
                </a:rPr>
                <a:t>Logical thinker</a:t>
              </a: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98D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6286437" y="2086511"/>
              <a:ext cx="1884946" cy="3245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398DFF"/>
                  </a:solidFill>
                  <a:latin typeface="Calibri Light"/>
                  <a:cs typeface="Calibri Light"/>
                </a:rPr>
                <a:t>Likes to invent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98DF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  <p:sp>
          <p:nvSpPr>
            <p:cNvPr id="52" name="Rechteck 51"/>
            <p:cNvSpPr/>
            <p:nvPr/>
          </p:nvSpPr>
          <p:spPr>
            <a:xfrm>
              <a:off x="6092999" y="1825971"/>
              <a:ext cx="1709236" cy="2758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>
                  <a:solidFill>
                    <a:srgbClr val="398DFF"/>
                  </a:solidFill>
                  <a:latin typeface="Calibri Light"/>
                  <a:cs typeface="Calibri Light"/>
                </a:rPr>
                <a:t>Seldom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398DFF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uses social media</a:t>
              </a:r>
            </a:p>
          </p:txBody>
        </p:sp>
      </p:grpSp>
      <p:grpSp>
        <p:nvGrpSpPr>
          <p:cNvPr id="56" name="Gruppierung 55"/>
          <p:cNvGrpSpPr/>
          <p:nvPr/>
        </p:nvGrpSpPr>
        <p:grpSpPr>
          <a:xfrm>
            <a:off x="6667633" y="6334421"/>
            <a:ext cx="2158203" cy="338554"/>
            <a:chOff x="6667633" y="6334421"/>
            <a:chExt cx="2158203" cy="338554"/>
          </a:xfrm>
        </p:grpSpPr>
        <p:pic>
          <p:nvPicPr>
            <p:cNvPr id="54" name="Bild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5051" y="6425850"/>
              <a:ext cx="980785" cy="158820"/>
            </a:xfrm>
            <a:prstGeom prst="rect">
              <a:avLst/>
            </a:prstGeom>
          </p:spPr>
        </p:pic>
        <p:sp>
          <p:nvSpPr>
            <p:cNvPr id="55" name="Textfeld 54"/>
            <p:cNvSpPr txBox="1"/>
            <p:nvPr/>
          </p:nvSpPr>
          <p:spPr>
            <a:xfrm>
              <a:off x="6667633" y="6334421"/>
              <a:ext cx="1096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Template by</a:t>
              </a:r>
            </a:p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www.blog.filestage.io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80632" cy="2780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6024" y="4986671"/>
            <a:ext cx="196685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Check availability of classes / tutorials</a:t>
            </a:r>
            <a:r>
              <a:rPr kumimoji="0" lang="en-US" sz="105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from specific lecturers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Contact the right mentors about a specific problem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89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372</Words>
  <Application>Microsoft Office PowerPoint</Application>
  <PresentationFormat>On-screen Show (4:3)</PresentationFormat>
  <Paragraphs>99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Filestage</dc:creator>
  <cp:lastModifiedBy>Luke Halpenny</cp:lastModifiedBy>
  <cp:revision>32</cp:revision>
  <cp:lastPrinted>2015-07-27T09:27:03Z</cp:lastPrinted>
  <dcterms:created xsi:type="dcterms:W3CDTF">2015-07-27T07:54:44Z</dcterms:created>
  <dcterms:modified xsi:type="dcterms:W3CDTF">2019-03-06T16:37:22Z</dcterms:modified>
</cp:coreProperties>
</file>