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FF"/>
    <a:srgbClr val="39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58" autoAdjust="0"/>
  </p:normalViewPr>
  <p:slideViewPr>
    <p:cSldViewPr snapToGrid="0" snapToObjects="1">
      <p:cViewPr varScale="1">
        <p:scale>
          <a:sx n="93" d="100"/>
          <a:sy n="9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07915-214E-0D46-AE16-A6A7E8C64880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2AA25-6F5C-5646-94EC-588A6540C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2AA25-6F5C-5646-94EC-588A6540C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2AA25-6F5C-5646-94EC-588A6540C6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61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2AA25-6F5C-5646-94EC-588A6540C6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06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B97F-1546-364B-9ED6-7F5A592D0452}" type="datetimeFigureOut">
              <a:rPr lang="de-DE" smtClean="0"/>
              <a:t>06.03.2019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9385-8281-AE48-9A8A-FCB096AD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775625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libri Light"/>
                <a:cs typeface="Calibri Light"/>
              </a:rPr>
              <a:t>James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541429"/>
            <a:chOff x="404744" y="4045695"/>
            <a:chExt cx="2568006" cy="15414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GOALS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525295"/>
              <a:ext cx="2568006" cy="10618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Provide tutelage to struggling students who are looking for a way to enhance their grades or find help in a difficult topic</a:t>
              </a: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Effectively run classes in the ITLC</a:t>
              </a: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585827" cy="747319"/>
            <a:chOff x="3769506" y="4034904"/>
            <a:chExt cx="2585827" cy="747319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302092"/>
              <a:ext cx="2585827" cy="4801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Students being able to find his tutorials effectively</a:t>
              </a: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982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21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ITLC Mentor (DKIT)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(Y2)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Straightforward, Hard working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SCENARIOS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Hobbies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Sports</a:t>
              </a: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Video Games</a:t>
              </a:r>
            </a:p>
            <a:p>
              <a:pPr marL="171450" indent="-171450">
                <a:lnSpc>
                  <a:spcPct val="120000"/>
                </a:lnSpc>
                <a:buFont typeface="Arial"/>
                <a:buChar char="•"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/>
                  <a:cs typeface="Calibri Light"/>
                </a:rPr>
                <a:t>Social Media</a:t>
              </a: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086398" cy="1464376"/>
            <a:chOff x="6092999" y="850160"/>
            <a:chExt cx="2200026" cy="1544128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98DFF"/>
                  </a:solidFill>
                  <a:latin typeface="Calibri Light"/>
                  <a:cs typeface="Calibri Light"/>
                </a:rPr>
                <a:t>Tech Savvy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726815" cy="551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398DFF"/>
                  </a:solidFill>
                  <a:latin typeface="Calibri Light"/>
                  <a:cs typeface="Calibri Light"/>
                </a:rPr>
                <a:t>Dedicated</a:t>
              </a:r>
              <a:endParaRPr lang="en-US" sz="2400" dirty="0">
                <a:solidFill>
                  <a:srgbClr val="398DFF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1558799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398DFF"/>
                  </a:solidFill>
                </a:rPr>
                <a:t>Good at programming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98DFF"/>
                  </a:solidFill>
                  <a:latin typeface="Calibri Light"/>
                  <a:cs typeface="Calibri Light"/>
                </a:rPr>
                <a:t>Practical minded</a:t>
              </a: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1907001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398DFF"/>
                  </a:solidFill>
                  <a:latin typeface="Calibri Light"/>
                  <a:cs typeface="Calibri Light"/>
                </a:rPr>
                <a:t>Frequently uses social media</a:t>
              </a: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Calibri Light"/>
                  <a:cs typeface="Calibri Light"/>
                </a:rPr>
                <a:t>Template by</a:t>
              </a:r>
            </a:p>
            <a:p>
              <a:pPr algn="r"/>
              <a:r>
                <a:rPr lang="en-US" sz="800" dirty="0"/>
                <a:t>www.blog.filestage.io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Find his own timetable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Check the status of a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Book a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Contact other mentors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Manage classes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75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807523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 Light"/>
                <a:cs typeface="Calibri Light"/>
              </a:rPr>
              <a:t>Oisin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735329"/>
            <a:chOff x="404744" y="4045695"/>
            <a:chExt cx="2568006" cy="17353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GOALS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331396"/>
              <a:ext cx="2568006" cy="144962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Easily find help for classes that he is struggling with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Being able to find someone who will cater to his specific problems rather than general help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Pass his exams for the year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Get better at IT in general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585827" cy="844270"/>
            <a:chOff x="3769506" y="4034904"/>
            <a:chExt cx="2585827" cy="844270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205143"/>
              <a:ext cx="2585827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Finding it very hard to find the right tutorial in the ITLC due to constant change in the schedule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08646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18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Student (DKIT)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(Y1)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Friendly, Outgoing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SCENARIOS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Hobbies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Sports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Photography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Fitness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423087" cy="1480272"/>
            <a:chOff x="6092999" y="850160"/>
            <a:chExt cx="2555051" cy="1560890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Tech Savvy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8387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Freethinker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220787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>
                  <a:solidFill>
                    <a:srgbClr val="398DFF"/>
                  </a:solidFill>
                  <a:latin typeface="Calibri"/>
                </a:rPr>
                <a:t>Enthusiastic about programming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24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noProof="0" dirty="0">
                  <a:solidFill>
                    <a:srgbClr val="398DFF"/>
                  </a:solidFill>
                  <a:latin typeface="Calibri Light"/>
                  <a:cs typeface="Calibri Light"/>
                </a:rPr>
                <a:t>Likes to try new things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2089555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398DFF"/>
                  </a:solidFill>
                  <a:latin typeface="Calibri Light"/>
                  <a:cs typeface="Calibri Light"/>
                </a:rPr>
                <a:t>Very regularly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uses social media</a:t>
              </a: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Template by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www.blog.filestage.io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/>
                <a:cs typeface="Calibri Light"/>
              </a:rPr>
              <a:t>Check availability of classes / tutorials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0" lang="en-US" sz="105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Contact</a:t>
            </a:r>
            <a:r>
              <a:rPr kumimoji="0" lang="en-US" sz="1050" b="0" i="0" u="none" strike="noStrike" kern="1200" cap="none" spc="0" normalizeH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mentors about a problem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08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2780632" y="2807523"/>
            <a:ext cx="6363368" cy="408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49490" y="1089878"/>
            <a:ext cx="193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 Light"/>
                <a:cs typeface="Calibri Light"/>
              </a:rPr>
              <a:t>Williams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  <p:grpSp>
        <p:nvGrpSpPr>
          <p:cNvPr id="31" name="Gruppierung 30"/>
          <p:cNvGrpSpPr/>
          <p:nvPr/>
        </p:nvGrpSpPr>
        <p:grpSpPr>
          <a:xfrm>
            <a:off x="3267310" y="3156787"/>
            <a:ext cx="2568006" cy="1541429"/>
            <a:chOff x="404744" y="4045695"/>
            <a:chExt cx="2568006" cy="1541429"/>
          </a:xfrm>
        </p:grpSpPr>
        <p:sp>
          <p:nvSpPr>
            <p:cNvPr id="25" name="Rechteck 24"/>
            <p:cNvSpPr/>
            <p:nvPr/>
          </p:nvSpPr>
          <p:spPr>
            <a:xfrm>
              <a:off x="404744" y="4045695"/>
              <a:ext cx="582211" cy="261610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GOALS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04744" y="4525295"/>
              <a:ext cx="2568006" cy="10618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Find help with nuanced topics in his course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Notified of changes to the schedule so he can manage his time better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Fast means of contacting mentors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3249490" y="5237019"/>
            <a:ext cx="2673790" cy="1000261"/>
            <a:chOff x="3769506" y="4034904"/>
            <a:chExt cx="2585827" cy="1000261"/>
          </a:xfrm>
        </p:grpSpPr>
        <p:sp>
          <p:nvSpPr>
            <p:cNvPr id="27" name="Rechteck 26"/>
            <p:cNvSpPr/>
            <p:nvPr/>
          </p:nvSpPr>
          <p:spPr>
            <a:xfrm>
              <a:off x="3787326" y="4034904"/>
              <a:ext cx="225734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FEARS, CHALLENGES AND PROBLEMS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3769506" y="4361134"/>
              <a:ext cx="2585827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Not being able to find the right mentor who would be educated enough to effectively help him with certain topics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76994"/>
              </p:ext>
            </p:extLst>
          </p:nvPr>
        </p:nvGraphicFramePr>
        <p:xfrm>
          <a:off x="106950" y="3121150"/>
          <a:ext cx="2413000" cy="346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91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Age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22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Occupation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Student (DKIT)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1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Education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Leaving</a:t>
                      </a:r>
                      <a:r>
                        <a:rPr lang="en-US" sz="10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 Light"/>
                          <a:cs typeface="Calibri Light"/>
                        </a:rPr>
                        <a:t> Certificate, Bachelors Degree in Computing (Y4)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91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Location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Dundalk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6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Archetype</a:t>
                      </a:r>
                      <a:endPara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 Light"/>
                          <a:ea typeface="+mn-ea"/>
                          <a:cs typeface="Calibri Light"/>
                        </a:rPr>
                        <a:t>Hard working, dedicated</a:t>
                      </a:r>
                    </a:p>
                  </a:txBody>
                  <a:tcPr marR="108000" marT="1656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uppierung 36"/>
          <p:cNvGrpSpPr/>
          <p:nvPr/>
        </p:nvGrpSpPr>
        <p:grpSpPr>
          <a:xfrm>
            <a:off x="6226024" y="4639194"/>
            <a:ext cx="2604216" cy="918776"/>
            <a:chOff x="3769506" y="4262444"/>
            <a:chExt cx="2604216" cy="918776"/>
          </a:xfrm>
        </p:grpSpPr>
        <p:sp>
          <p:nvSpPr>
            <p:cNvPr id="38" name="Rechteck 37"/>
            <p:cNvSpPr/>
            <p:nvPr/>
          </p:nvSpPr>
          <p:spPr>
            <a:xfrm>
              <a:off x="3769506" y="4262444"/>
              <a:ext cx="821059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SCENARIOS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3769506" y="4907940"/>
              <a:ext cx="2604216" cy="27328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6226024" y="3156787"/>
            <a:ext cx="2604216" cy="1030839"/>
            <a:chOff x="386924" y="4045695"/>
            <a:chExt cx="2604216" cy="1030839"/>
          </a:xfrm>
        </p:grpSpPr>
        <p:sp>
          <p:nvSpPr>
            <p:cNvPr id="46" name="Rechteck 45"/>
            <p:cNvSpPr/>
            <p:nvPr/>
          </p:nvSpPr>
          <p:spPr>
            <a:xfrm>
              <a:off x="726787" y="4045695"/>
              <a:ext cx="641522" cy="253916"/>
            </a:xfrm>
            <a:prstGeom prst="rect">
              <a:avLst/>
            </a:prstGeom>
            <a:solidFill>
              <a:srgbClr val="398DFF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Hobbies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86924" y="4402503"/>
              <a:ext cx="2604216" cy="6740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Sports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Programming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1050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 Light"/>
                  <a:cs typeface="Calibri Light"/>
                </a:rPr>
                <a:t>Video games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grpSp>
        <p:nvGrpSpPr>
          <p:cNvPr id="53" name="Gruppierung 52"/>
          <p:cNvGrpSpPr/>
          <p:nvPr/>
        </p:nvGrpSpPr>
        <p:grpSpPr>
          <a:xfrm>
            <a:off x="6385344" y="797997"/>
            <a:ext cx="2192520" cy="1480272"/>
            <a:chOff x="6092999" y="850160"/>
            <a:chExt cx="2311927" cy="1560890"/>
          </a:xfrm>
        </p:grpSpPr>
        <p:sp>
          <p:nvSpPr>
            <p:cNvPr id="48" name="Rechteck 47"/>
            <p:cNvSpPr/>
            <p:nvPr/>
          </p:nvSpPr>
          <p:spPr>
            <a:xfrm>
              <a:off x="7265143" y="850160"/>
              <a:ext cx="1006206" cy="3245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Tech Savvy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6566210" y="1051071"/>
              <a:ext cx="1838716" cy="551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noProof="0" dirty="0">
                  <a:solidFill>
                    <a:srgbClr val="398DFF"/>
                  </a:solidFill>
                  <a:latin typeface="Calibri Light"/>
                  <a:cs typeface="Calibri Light"/>
                </a:rPr>
                <a:t>Organized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6440174" y="1574291"/>
              <a:ext cx="109734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dirty="0">
                  <a:solidFill>
                    <a:srgbClr val="398DFF"/>
                  </a:solidFill>
                  <a:latin typeface="Calibri"/>
                </a:rPr>
                <a:t>Logical thinker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86437" y="2086511"/>
              <a:ext cx="1884946" cy="324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398DFF"/>
                  </a:solidFill>
                  <a:latin typeface="Calibri Light"/>
                  <a:cs typeface="Calibri Light"/>
                </a:rPr>
                <a:t>Likes to invent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98DFF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092999" y="1825971"/>
              <a:ext cx="1709236" cy="2758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rgbClr val="398DFF"/>
                  </a:solidFill>
                  <a:latin typeface="Calibri Light"/>
                  <a:cs typeface="Calibri Light"/>
                </a:rPr>
                <a:t>Seldom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398DFF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uses social media</a:t>
              </a:r>
            </a:p>
          </p:txBody>
        </p:sp>
      </p:grpSp>
      <p:grpSp>
        <p:nvGrpSpPr>
          <p:cNvPr id="56" name="Gruppierung 55"/>
          <p:cNvGrpSpPr/>
          <p:nvPr/>
        </p:nvGrpSpPr>
        <p:grpSpPr>
          <a:xfrm>
            <a:off x="6667633" y="6334421"/>
            <a:ext cx="2158203" cy="338554"/>
            <a:chOff x="6667633" y="6334421"/>
            <a:chExt cx="2158203" cy="338554"/>
          </a:xfrm>
        </p:grpSpPr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051" y="6425850"/>
              <a:ext cx="980785" cy="158820"/>
            </a:xfrm>
            <a:prstGeom prst="rect">
              <a:avLst/>
            </a:prstGeom>
          </p:spPr>
        </p:pic>
        <p:sp>
          <p:nvSpPr>
            <p:cNvPr id="55" name="Textfeld 54"/>
            <p:cNvSpPr txBox="1"/>
            <p:nvPr/>
          </p:nvSpPr>
          <p:spPr>
            <a:xfrm>
              <a:off x="6667633" y="6334421"/>
              <a:ext cx="1096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Template by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www.blog.filestage.io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0632" cy="278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6024" y="4986671"/>
            <a:ext cx="196685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Check availability of classes / tutorials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 from specific lecturers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rPr>
              <a:t>Contact the right mentors about a specific problem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9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372</Words>
  <Application>Microsoft Office PowerPoint</Application>
  <PresentationFormat>On-screen Show (4:3)</PresentationFormat>
  <Paragraphs>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Filestage</dc:creator>
  <cp:lastModifiedBy>Luke Halpenny</cp:lastModifiedBy>
  <cp:revision>32</cp:revision>
  <cp:lastPrinted>2015-07-27T09:27:03Z</cp:lastPrinted>
  <dcterms:created xsi:type="dcterms:W3CDTF">2015-07-27T07:54:44Z</dcterms:created>
  <dcterms:modified xsi:type="dcterms:W3CDTF">2019-03-06T16:37:56Z</dcterms:modified>
</cp:coreProperties>
</file>