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48F1B-A078-4F33-AA40-D46069A18FD5}" v="3" dt="2025-09-02T12:24:41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79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ge Axelsson" userId="f351d3a4-ccbf-41eb-bc4e-c32cefe615c4" providerId="ADAL" clId="{9AF48F1B-A078-4F33-AA40-D46069A18FD5}"/>
    <pc:docChg chg="undo custSel modSld">
      <pc:chgData name="Sigge Axelsson" userId="f351d3a4-ccbf-41eb-bc4e-c32cefe615c4" providerId="ADAL" clId="{9AF48F1B-A078-4F33-AA40-D46069A18FD5}" dt="2025-09-02T12:28:22.472" v="15" actId="207"/>
      <pc:docMkLst>
        <pc:docMk/>
      </pc:docMkLst>
      <pc:sldChg chg="addSp modSp mod">
        <pc:chgData name="Sigge Axelsson" userId="f351d3a4-ccbf-41eb-bc4e-c32cefe615c4" providerId="ADAL" clId="{9AF48F1B-A078-4F33-AA40-D46069A18FD5}" dt="2025-09-02T12:25:27.706" v="11" actId="207"/>
        <pc:sldMkLst>
          <pc:docMk/>
          <pc:sldMk cId="2183371477" sldId="256"/>
        </pc:sldMkLst>
        <pc:spChg chg="mod">
          <ac:chgData name="Sigge Axelsson" userId="f351d3a4-ccbf-41eb-bc4e-c32cefe615c4" providerId="ADAL" clId="{9AF48F1B-A078-4F33-AA40-D46069A18FD5}" dt="2025-09-02T12:25:23.658" v="10" actId="208"/>
          <ac:spMkLst>
            <pc:docMk/>
            <pc:sldMk cId="2183371477" sldId="256"/>
            <ac:spMk id="11" creationId="{8486205F-18EB-76B7-BB49-DE2A9B41CD5F}"/>
          </ac:spMkLst>
        </pc:spChg>
        <pc:spChg chg="mod">
          <ac:chgData name="Sigge Axelsson" userId="f351d3a4-ccbf-41eb-bc4e-c32cefe615c4" providerId="ADAL" clId="{9AF48F1B-A078-4F33-AA40-D46069A18FD5}" dt="2025-09-02T12:25:23.658" v="10" actId="208"/>
          <ac:spMkLst>
            <pc:docMk/>
            <pc:sldMk cId="2183371477" sldId="256"/>
            <ac:spMk id="12" creationId="{81ED2ECC-08AB-449B-F1A4-7A9618650A99}"/>
          </ac:spMkLst>
        </pc:spChg>
        <pc:spChg chg="mod">
          <ac:chgData name="Sigge Axelsson" userId="f351d3a4-ccbf-41eb-bc4e-c32cefe615c4" providerId="ADAL" clId="{9AF48F1B-A078-4F33-AA40-D46069A18FD5}" dt="2025-09-02T12:25:23.658" v="10" actId="208"/>
          <ac:spMkLst>
            <pc:docMk/>
            <pc:sldMk cId="2183371477" sldId="256"/>
            <ac:spMk id="13" creationId="{56B8B077-62D7-8821-184C-BE859BBC8193}"/>
          </ac:spMkLst>
        </pc:spChg>
        <pc:spChg chg="mod">
          <ac:chgData name="Sigge Axelsson" userId="f351d3a4-ccbf-41eb-bc4e-c32cefe615c4" providerId="ADAL" clId="{9AF48F1B-A078-4F33-AA40-D46069A18FD5}" dt="2025-09-02T12:25:23.658" v="10" actId="208"/>
          <ac:spMkLst>
            <pc:docMk/>
            <pc:sldMk cId="2183371477" sldId="256"/>
            <ac:spMk id="14" creationId="{F15EDB36-51EA-A27E-8527-23C6E1C8CCEA}"/>
          </ac:spMkLst>
        </pc:spChg>
        <pc:spChg chg="mod">
          <ac:chgData name="Sigge Axelsson" userId="f351d3a4-ccbf-41eb-bc4e-c32cefe615c4" providerId="ADAL" clId="{9AF48F1B-A078-4F33-AA40-D46069A18FD5}" dt="2025-09-02T12:25:27.706" v="11" actId="207"/>
          <ac:spMkLst>
            <pc:docMk/>
            <pc:sldMk cId="2183371477" sldId="256"/>
            <ac:spMk id="15" creationId="{E2F98356-4C7C-E80A-63F4-534785DFD1C2}"/>
          </ac:spMkLst>
        </pc:spChg>
        <pc:spChg chg="mod">
          <ac:chgData name="Sigge Axelsson" userId="f351d3a4-ccbf-41eb-bc4e-c32cefe615c4" providerId="ADAL" clId="{9AF48F1B-A078-4F33-AA40-D46069A18FD5}" dt="2025-09-02T12:25:23.658" v="10" actId="208"/>
          <ac:spMkLst>
            <pc:docMk/>
            <pc:sldMk cId="2183371477" sldId="256"/>
            <ac:spMk id="16" creationId="{A372FD87-B816-8285-3B27-F5EEF32EF80E}"/>
          </ac:spMkLst>
        </pc:spChg>
        <pc:spChg chg="mod">
          <ac:chgData name="Sigge Axelsson" userId="f351d3a4-ccbf-41eb-bc4e-c32cefe615c4" providerId="ADAL" clId="{9AF48F1B-A078-4F33-AA40-D46069A18FD5}" dt="2025-09-02T12:25:23.658" v="10" actId="208"/>
          <ac:spMkLst>
            <pc:docMk/>
            <pc:sldMk cId="2183371477" sldId="256"/>
            <ac:spMk id="17" creationId="{DB6DEAAE-65C6-EFED-B25E-5E2ECB8E4126}"/>
          </ac:spMkLst>
        </pc:spChg>
        <pc:spChg chg="mod">
          <ac:chgData name="Sigge Axelsson" userId="f351d3a4-ccbf-41eb-bc4e-c32cefe615c4" providerId="ADAL" clId="{9AF48F1B-A078-4F33-AA40-D46069A18FD5}" dt="2025-09-02T12:25:23.658" v="10" actId="208"/>
          <ac:spMkLst>
            <pc:docMk/>
            <pc:sldMk cId="2183371477" sldId="256"/>
            <ac:spMk id="18" creationId="{974014EF-6BD2-E738-B375-958D97E9C217}"/>
          </ac:spMkLst>
        </pc:spChg>
        <pc:grpChg chg="add mod">
          <ac:chgData name="Sigge Axelsson" userId="f351d3a4-ccbf-41eb-bc4e-c32cefe615c4" providerId="ADAL" clId="{9AF48F1B-A078-4F33-AA40-D46069A18FD5}" dt="2025-09-02T12:25:16.518" v="9" actId="207"/>
          <ac:grpSpMkLst>
            <pc:docMk/>
            <pc:sldMk cId="2183371477" sldId="256"/>
            <ac:grpSpMk id="19" creationId="{FC076741-62F6-790C-568A-E3C346305E26}"/>
          </ac:grpSpMkLst>
        </pc:grpChg>
        <pc:picChg chg="mod">
          <ac:chgData name="Sigge Axelsson" userId="f351d3a4-ccbf-41eb-bc4e-c32cefe615c4" providerId="ADAL" clId="{9AF48F1B-A078-4F33-AA40-D46069A18FD5}" dt="2025-09-02T12:22:55.529" v="0" actId="1076"/>
          <ac:picMkLst>
            <pc:docMk/>
            <pc:sldMk cId="2183371477" sldId="256"/>
            <ac:picMk id="7" creationId="{B094675C-9A6C-00B1-C0C2-F58FBEA98DA2}"/>
          </ac:picMkLst>
        </pc:picChg>
      </pc:sldChg>
      <pc:sldChg chg="addSp modSp mod">
        <pc:chgData name="Sigge Axelsson" userId="f351d3a4-ccbf-41eb-bc4e-c32cefe615c4" providerId="ADAL" clId="{9AF48F1B-A078-4F33-AA40-D46069A18FD5}" dt="2025-09-02T12:27:24.301" v="13" actId="207"/>
        <pc:sldMkLst>
          <pc:docMk/>
          <pc:sldMk cId="891110928" sldId="257"/>
        </pc:sldMkLst>
        <pc:spChg chg="mod">
          <ac:chgData name="Sigge Axelsson" userId="f351d3a4-ccbf-41eb-bc4e-c32cefe615c4" providerId="ADAL" clId="{9AF48F1B-A078-4F33-AA40-D46069A18FD5}" dt="2025-09-02T12:27:19.441" v="12" actId="208"/>
          <ac:spMkLst>
            <pc:docMk/>
            <pc:sldMk cId="891110928" sldId="257"/>
            <ac:spMk id="4" creationId="{3E515AF6-0C65-B7A6-AE42-5467334F5932}"/>
          </ac:spMkLst>
        </pc:spChg>
        <pc:spChg chg="mod">
          <ac:chgData name="Sigge Axelsson" userId="f351d3a4-ccbf-41eb-bc4e-c32cefe615c4" providerId="ADAL" clId="{9AF48F1B-A078-4F33-AA40-D46069A18FD5}" dt="2025-09-02T12:27:19.441" v="12" actId="208"/>
          <ac:spMkLst>
            <pc:docMk/>
            <pc:sldMk cId="891110928" sldId="257"/>
            <ac:spMk id="5" creationId="{9C515E66-548E-7456-29D7-9C4FF47AD9F4}"/>
          </ac:spMkLst>
        </pc:spChg>
        <pc:spChg chg="mod">
          <ac:chgData name="Sigge Axelsson" userId="f351d3a4-ccbf-41eb-bc4e-c32cefe615c4" providerId="ADAL" clId="{9AF48F1B-A078-4F33-AA40-D46069A18FD5}" dt="2025-09-02T12:27:19.441" v="12" actId="208"/>
          <ac:spMkLst>
            <pc:docMk/>
            <pc:sldMk cId="891110928" sldId="257"/>
            <ac:spMk id="6" creationId="{E94BEFBB-F616-EBE0-0AA7-8B89824B4EE8}"/>
          </ac:spMkLst>
        </pc:spChg>
        <pc:spChg chg="mod">
          <ac:chgData name="Sigge Axelsson" userId="f351d3a4-ccbf-41eb-bc4e-c32cefe615c4" providerId="ADAL" clId="{9AF48F1B-A078-4F33-AA40-D46069A18FD5}" dt="2025-09-02T12:27:19.441" v="12" actId="208"/>
          <ac:spMkLst>
            <pc:docMk/>
            <pc:sldMk cId="891110928" sldId="257"/>
            <ac:spMk id="7" creationId="{264AEBB7-E9BB-6319-9F53-E10C79D21965}"/>
          </ac:spMkLst>
        </pc:spChg>
        <pc:spChg chg="mod">
          <ac:chgData name="Sigge Axelsson" userId="f351d3a4-ccbf-41eb-bc4e-c32cefe615c4" providerId="ADAL" clId="{9AF48F1B-A078-4F33-AA40-D46069A18FD5}" dt="2025-09-02T12:27:24.301" v="13" actId="207"/>
          <ac:spMkLst>
            <pc:docMk/>
            <pc:sldMk cId="891110928" sldId="257"/>
            <ac:spMk id="8" creationId="{6C397BB3-FF84-69B5-C8F7-A5DB3D61F4E5}"/>
          </ac:spMkLst>
        </pc:spChg>
        <pc:spChg chg="mod">
          <ac:chgData name="Sigge Axelsson" userId="f351d3a4-ccbf-41eb-bc4e-c32cefe615c4" providerId="ADAL" clId="{9AF48F1B-A078-4F33-AA40-D46069A18FD5}" dt="2025-09-02T12:27:19.441" v="12" actId="208"/>
          <ac:spMkLst>
            <pc:docMk/>
            <pc:sldMk cId="891110928" sldId="257"/>
            <ac:spMk id="9" creationId="{17058BD9-AF4D-E951-3FE5-41FC39E14C9E}"/>
          </ac:spMkLst>
        </pc:spChg>
        <pc:spChg chg="mod">
          <ac:chgData name="Sigge Axelsson" userId="f351d3a4-ccbf-41eb-bc4e-c32cefe615c4" providerId="ADAL" clId="{9AF48F1B-A078-4F33-AA40-D46069A18FD5}" dt="2025-09-02T12:27:19.441" v="12" actId="208"/>
          <ac:spMkLst>
            <pc:docMk/>
            <pc:sldMk cId="891110928" sldId="257"/>
            <ac:spMk id="10" creationId="{6D1EB054-8025-C54D-2E6C-213553FAA091}"/>
          </ac:spMkLst>
        </pc:spChg>
        <pc:spChg chg="mod">
          <ac:chgData name="Sigge Axelsson" userId="f351d3a4-ccbf-41eb-bc4e-c32cefe615c4" providerId="ADAL" clId="{9AF48F1B-A078-4F33-AA40-D46069A18FD5}" dt="2025-09-02T12:27:19.441" v="12" actId="208"/>
          <ac:spMkLst>
            <pc:docMk/>
            <pc:sldMk cId="891110928" sldId="257"/>
            <ac:spMk id="11" creationId="{24BD6067-2C59-13C5-0011-DE4FDEF04B83}"/>
          </ac:spMkLst>
        </pc:spChg>
        <pc:spChg chg="mod">
          <ac:chgData name="Sigge Axelsson" userId="f351d3a4-ccbf-41eb-bc4e-c32cefe615c4" providerId="ADAL" clId="{9AF48F1B-A078-4F33-AA40-D46069A18FD5}" dt="2025-09-02T12:27:24.301" v="13" actId="207"/>
          <ac:spMkLst>
            <pc:docMk/>
            <pc:sldMk cId="891110928" sldId="257"/>
            <ac:spMk id="13" creationId="{CA235800-AB0C-1E0F-FDBB-AA7CF9D3364F}"/>
          </ac:spMkLst>
        </pc:spChg>
        <pc:grpChg chg="add mod">
          <ac:chgData name="Sigge Axelsson" userId="f351d3a4-ccbf-41eb-bc4e-c32cefe615c4" providerId="ADAL" clId="{9AF48F1B-A078-4F33-AA40-D46069A18FD5}" dt="2025-09-02T12:24:38.663" v="4" actId="164"/>
          <ac:grpSpMkLst>
            <pc:docMk/>
            <pc:sldMk cId="891110928" sldId="257"/>
            <ac:grpSpMk id="14" creationId="{25BA6575-7FCE-31F2-E000-7CD9ED9F9BF4}"/>
          </ac:grpSpMkLst>
        </pc:grpChg>
        <pc:picChg chg="mod">
          <ac:chgData name="Sigge Axelsson" userId="f351d3a4-ccbf-41eb-bc4e-c32cefe615c4" providerId="ADAL" clId="{9AF48F1B-A078-4F33-AA40-D46069A18FD5}" dt="2025-09-02T12:22:58.002" v="1" actId="1076"/>
          <ac:picMkLst>
            <pc:docMk/>
            <pc:sldMk cId="891110928" sldId="257"/>
            <ac:picMk id="12" creationId="{3C8AA63B-AB71-41CC-70FA-79A2E2B492EC}"/>
          </ac:picMkLst>
        </pc:picChg>
      </pc:sldChg>
      <pc:sldChg chg="addSp modSp mod">
        <pc:chgData name="Sigge Axelsson" userId="f351d3a4-ccbf-41eb-bc4e-c32cefe615c4" providerId="ADAL" clId="{9AF48F1B-A078-4F33-AA40-D46069A18FD5}" dt="2025-09-02T12:28:22.472" v="15" actId="207"/>
        <pc:sldMkLst>
          <pc:docMk/>
          <pc:sldMk cId="1637860795" sldId="258"/>
        </pc:sldMkLst>
        <pc:spChg chg="mod">
          <ac:chgData name="Sigge Axelsson" userId="f351d3a4-ccbf-41eb-bc4e-c32cefe615c4" providerId="ADAL" clId="{9AF48F1B-A078-4F33-AA40-D46069A18FD5}" dt="2025-09-02T12:28:15.491" v="14" actId="208"/>
          <ac:spMkLst>
            <pc:docMk/>
            <pc:sldMk cId="1637860795" sldId="258"/>
            <ac:spMk id="4" creationId="{9A190129-0C30-4956-A8E9-44BA9A339990}"/>
          </ac:spMkLst>
        </pc:spChg>
        <pc:spChg chg="mod">
          <ac:chgData name="Sigge Axelsson" userId="f351d3a4-ccbf-41eb-bc4e-c32cefe615c4" providerId="ADAL" clId="{9AF48F1B-A078-4F33-AA40-D46069A18FD5}" dt="2025-09-02T12:28:15.491" v="14" actId="208"/>
          <ac:spMkLst>
            <pc:docMk/>
            <pc:sldMk cId="1637860795" sldId="258"/>
            <ac:spMk id="5" creationId="{D2366485-289C-F987-0D4A-F09F4289CE90}"/>
          </ac:spMkLst>
        </pc:spChg>
        <pc:spChg chg="mod">
          <ac:chgData name="Sigge Axelsson" userId="f351d3a4-ccbf-41eb-bc4e-c32cefe615c4" providerId="ADAL" clId="{9AF48F1B-A078-4F33-AA40-D46069A18FD5}" dt="2025-09-02T12:28:15.491" v="14" actId="208"/>
          <ac:spMkLst>
            <pc:docMk/>
            <pc:sldMk cId="1637860795" sldId="258"/>
            <ac:spMk id="6" creationId="{42628E70-0D64-FA3C-B53B-AF310506306D}"/>
          </ac:spMkLst>
        </pc:spChg>
        <pc:spChg chg="mod">
          <ac:chgData name="Sigge Axelsson" userId="f351d3a4-ccbf-41eb-bc4e-c32cefe615c4" providerId="ADAL" clId="{9AF48F1B-A078-4F33-AA40-D46069A18FD5}" dt="2025-09-02T12:28:15.491" v="14" actId="208"/>
          <ac:spMkLst>
            <pc:docMk/>
            <pc:sldMk cId="1637860795" sldId="258"/>
            <ac:spMk id="7" creationId="{85C3E1B7-0B9B-6FC4-429A-2A6235A21FA1}"/>
          </ac:spMkLst>
        </pc:spChg>
        <pc:spChg chg="mod">
          <ac:chgData name="Sigge Axelsson" userId="f351d3a4-ccbf-41eb-bc4e-c32cefe615c4" providerId="ADAL" clId="{9AF48F1B-A078-4F33-AA40-D46069A18FD5}" dt="2025-09-02T12:28:22.472" v="15" actId="207"/>
          <ac:spMkLst>
            <pc:docMk/>
            <pc:sldMk cId="1637860795" sldId="258"/>
            <ac:spMk id="8" creationId="{4F248A58-39FF-96D5-4BCE-F2C8632CAD1F}"/>
          </ac:spMkLst>
        </pc:spChg>
        <pc:spChg chg="mod">
          <ac:chgData name="Sigge Axelsson" userId="f351d3a4-ccbf-41eb-bc4e-c32cefe615c4" providerId="ADAL" clId="{9AF48F1B-A078-4F33-AA40-D46069A18FD5}" dt="2025-09-02T12:28:15.491" v="14" actId="208"/>
          <ac:spMkLst>
            <pc:docMk/>
            <pc:sldMk cId="1637860795" sldId="258"/>
            <ac:spMk id="9" creationId="{CD4C2972-E3A6-9FF3-DE6E-842641B3C29B}"/>
          </ac:spMkLst>
        </pc:spChg>
        <pc:spChg chg="mod">
          <ac:chgData name="Sigge Axelsson" userId="f351d3a4-ccbf-41eb-bc4e-c32cefe615c4" providerId="ADAL" clId="{9AF48F1B-A078-4F33-AA40-D46069A18FD5}" dt="2025-09-02T12:28:15.491" v="14" actId="208"/>
          <ac:spMkLst>
            <pc:docMk/>
            <pc:sldMk cId="1637860795" sldId="258"/>
            <ac:spMk id="10" creationId="{457BE038-0D92-E0B5-F654-CDCBDC598C92}"/>
          </ac:spMkLst>
        </pc:spChg>
        <pc:spChg chg="mod">
          <ac:chgData name="Sigge Axelsson" userId="f351d3a4-ccbf-41eb-bc4e-c32cefe615c4" providerId="ADAL" clId="{9AF48F1B-A078-4F33-AA40-D46069A18FD5}" dt="2025-09-02T12:28:15.491" v="14" actId="208"/>
          <ac:spMkLst>
            <pc:docMk/>
            <pc:sldMk cId="1637860795" sldId="258"/>
            <ac:spMk id="11" creationId="{22CF25C5-BE46-5356-A372-BEC1753CF422}"/>
          </ac:spMkLst>
        </pc:spChg>
        <pc:spChg chg="mod">
          <ac:chgData name="Sigge Axelsson" userId="f351d3a4-ccbf-41eb-bc4e-c32cefe615c4" providerId="ADAL" clId="{9AF48F1B-A078-4F33-AA40-D46069A18FD5}" dt="2025-09-02T12:28:22.472" v="15" actId="207"/>
          <ac:spMkLst>
            <pc:docMk/>
            <pc:sldMk cId="1637860795" sldId="258"/>
            <ac:spMk id="12" creationId="{B75132D0-F7A8-A44E-F185-72B431AAB0E0}"/>
          </ac:spMkLst>
        </pc:spChg>
        <pc:grpChg chg="add mod">
          <ac:chgData name="Sigge Axelsson" userId="f351d3a4-ccbf-41eb-bc4e-c32cefe615c4" providerId="ADAL" clId="{9AF48F1B-A078-4F33-AA40-D46069A18FD5}" dt="2025-09-02T12:24:41.105" v="5" actId="164"/>
          <ac:grpSpMkLst>
            <pc:docMk/>
            <pc:sldMk cId="1637860795" sldId="258"/>
            <ac:grpSpMk id="14" creationId="{48069F2A-CC6F-3889-CEE7-8A9BBFAF09C5}"/>
          </ac:grpSpMkLst>
        </pc:grpChg>
        <pc:picChg chg="mod">
          <ac:chgData name="Sigge Axelsson" userId="f351d3a4-ccbf-41eb-bc4e-c32cefe615c4" providerId="ADAL" clId="{9AF48F1B-A078-4F33-AA40-D46069A18FD5}" dt="2025-09-02T12:23:00.543" v="2" actId="1076"/>
          <ac:picMkLst>
            <pc:docMk/>
            <pc:sldMk cId="1637860795" sldId="258"/>
            <ac:picMk id="13" creationId="{C5BD9675-B0C6-4704-B752-2E1740FD59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662F-E3FD-9591-19E4-B6F362F24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F9DBC-4949-CADB-F3F1-1ED94B554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D720-04E6-3FB3-5ACF-6E697B8F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6C1-C903-4B20-B3BB-7CE7C01F311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FE711-2704-BBDC-737C-7D556D75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A8502-4B37-20A2-A8BB-D237A95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043-386F-4041-859B-31DFD0CE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8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DD0D-CDA1-4A47-D3D6-F1B8C9B0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08B3B-B6DF-FAAF-E29A-F73259D9A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49B9-5B00-F95D-92B7-11CFCDFD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6C1-C903-4B20-B3BB-7CE7C01F311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D957-B859-3BC7-98B7-F4A7E67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63AA-B9B8-A091-FF82-5BB849AD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043-386F-4041-859B-31DFD0CE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7E469-60F7-51BA-8B38-0B6225E21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91FC6-E3B7-7CE2-28BB-E2E953091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5CA48-BB45-F0FB-DCD7-E8572F87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6C1-C903-4B20-B3BB-7CE7C01F311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18AFA-1F31-61B5-7661-E6C470F6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DADF-7BB2-47C8-3E10-37524BEB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043-386F-4041-859B-31DFD0CE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AB16-CA7C-8F46-E01F-17907B01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29B8-E2F8-F667-88F5-C5DCCAA9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A2B2-7A59-39AA-0B28-9BDF58F4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6C1-C903-4B20-B3BB-7CE7C01F311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58BA-B245-69C9-B0E4-31827D11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E04BC-1F81-1DD9-6CB8-AAB6D651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043-386F-4041-859B-31DFD0CE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C8B5-2780-96B7-C72C-81399FF2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A7EA7-64FD-FC93-31D7-62961463D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AD88-C024-C839-F8C9-D2A6AD54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6C1-C903-4B20-B3BB-7CE7C01F311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60EE-005E-00D7-8B1D-4A099730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833C-6A9F-D5B6-2CD7-C2B8F316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043-386F-4041-859B-31DFD0CE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CE64-2C2C-F92C-8538-4E4F7A5F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3940-CC0A-4396-CFA4-0F381900B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B6EC9-F3AC-3DF4-C334-5BC7A732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5DAB7-99EA-3956-9BEF-E32789CF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6C1-C903-4B20-B3BB-7CE7C01F311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55B07-84ED-D046-3961-556DC472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08EC3-ACCC-5A34-15B6-B97DCE4F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043-386F-4041-859B-31DFD0CE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FE82-7375-F2C8-1A1E-29394E60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78734-2E4E-651C-AEBE-ADF03C8F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98C0E-0C67-EE06-7FA9-8D032DE5F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21DBD-88DC-FA32-9B40-CB4AF9A14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CAF84-5613-4EBA-7419-18F03BBBE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F23F8-201A-0F6C-A645-F9A86ACB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6C1-C903-4B20-B3BB-7CE7C01F311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CF094-307A-30FC-A8BF-FF4BED68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943BD-C6E3-C62B-EB36-B4A76E64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043-386F-4041-859B-31DFD0CE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C787-871A-5E0C-306B-81A1700E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B7BDE-498F-4F38-7BA1-8BBCAC04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6C1-C903-4B20-B3BB-7CE7C01F311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60726-CF46-0902-DFC2-96681029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8C88-0EF6-5480-3F26-7274A7E2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043-386F-4041-859B-31DFD0CE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7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99C8B-8FEE-CEF0-7655-C90E5330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6C1-C903-4B20-B3BB-7CE7C01F311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ED222-116E-7004-B535-FD60CD2A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90D18-B7A5-4496-51FA-36D98583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043-386F-4041-859B-31DFD0CE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1A92-140D-D17A-6F23-67B324BE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0AD4-53A6-16B9-4CDE-64B004BC4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61D40-C18E-2466-FB9E-09544FA61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A0AA0-38A3-06DF-BA73-5F402E85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6C1-C903-4B20-B3BB-7CE7C01F311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03702-9391-D6AE-B266-43EEBB50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63F32-EA01-6823-3EAE-550315DF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043-386F-4041-859B-31DFD0CE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FDA6-EDBF-3E02-0350-6DEBF068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35145-9A15-E38D-69A3-7CC1BE081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D43B2-F150-D7D6-65EB-BDC4BB45B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5630-73C9-C534-F80A-7AD5DE16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D6C1-C903-4B20-B3BB-7CE7C01F311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603BF-175F-B166-E73F-8D694ACD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09604-34CB-778E-87F4-4D5415B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043-386F-4041-859B-31DFD0CE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4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EE3A7-4057-424D-E1EA-0D80C532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E12E3-1AF7-EB38-976E-CD60897F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029C-AC63-5B59-B6C8-C4788F03F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2D6C1-C903-4B20-B3BB-7CE7C01F311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EFA2-6061-7A9A-C1D1-0379A74BA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4007C-1611-6A49-8D03-C37AB0151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B3A043-386F-4041-859B-31DFD0CE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ircle with numbers and a black line&#10;&#10;AI-generated content may be incorrect.">
            <a:extLst>
              <a:ext uri="{FF2B5EF4-FFF2-40B4-BE49-F238E27FC236}">
                <a16:creationId xmlns:a16="http://schemas.microsoft.com/office/drawing/2014/main" id="{B094675C-9A6C-00B1-C0C2-F58FBEA98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7" t="13177" r="7285" b="10072"/>
          <a:stretch/>
        </p:blipFill>
        <p:spPr>
          <a:xfrm>
            <a:off x="12908798" y="1410503"/>
            <a:ext cx="2803642" cy="27314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C076741-62F6-790C-568A-E3C346305E26}"/>
              </a:ext>
            </a:extLst>
          </p:cNvPr>
          <p:cNvGrpSpPr/>
          <p:nvPr/>
        </p:nvGrpSpPr>
        <p:grpSpPr>
          <a:xfrm>
            <a:off x="4766388" y="2099388"/>
            <a:ext cx="2659224" cy="2659224"/>
            <a:chOff x="4766388" y="2099388"/>
            <a:chExt cx="2659224" cy="26592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B8B077-62D7-8821-184C-BE859BBC8193}"/>
                </a:ext>
              </a:extLst>
            </p:cNvPr>
            <p:cNvSpPr/>
            <p:nvPr/>
          </p:nvSpPr>
          <p:spPr>
            <a:xfrm>
              <a:off x="5958840" y="2124484"/>
              <a:ext cx="274320" cy="612384"/>
            </a:xfrm>
            <a:prstGeom prst="rect">
              <a:avLst/>
            </a:prstGeom>
            <a:noFill/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5EDB36-51EA-A27E-8527-23C6E1C8CCEA}"/>
                </a:ext>
              </a:extLst>
            </p:cNvPr>
            <p:cNvSpPr/>
            <p:nvPr/>
          </p:nvSpPr>
          <p:spPr>
            <a:xfrm rot="5400000">
              <a:off x="4947969" y="3110259"/>
              <a:ext cx="274320" cy="637481"/>
            </a:xfrm>
            <a:prstGeom prst="rect">
              <a:avLst/>
            </a:prstGeom>
            <a:noFill/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86205F-18EB-76B7-BB49-DE2A9B41CD5F}"/>
                </a:ext>
              </a:extLst>
            </p:cNvPr>
            <p:cNvSpPr/>
            <p:nvPr/>
          </p:nvSpPr>
          <p:spPr>
            <a:xfrm>
              <a:off x="4766388" y="2099388"/>
              <a:ext cx="2659224" cy="2659224"/>
            </a:xfrm>
            <a:prstGeom prst="ellipse">
              <a:avLst/>
            </a:prstGeom>
            <a:noFill/>
            <a:ln w="1270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1ED2ECC-08AB-449B-F1A4-7A9618650A99}"/>
                </a:ext>
              </a:extLst>
            </p:cNvPr>
            <p:cNvSpPr/>
            <p:nvPr/>
          </p:nvSpPr>
          <p:spPr>
            <a:xfrm>
              <a:off x="5403869" y="2736869"/>
              <a:ext cx="1384263" cy="1384263"/>
            </a:xfrm>
            <a:prstGeom prst="ellipse">
              <a:avLst/>
            </a:prstGeom>
            <a:noFill/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F98356-4C7C-E80A-63F4-534785DFD1C2}"/>
                </a:ext>
              </a:extLst>
            </p:cNvPr>
            <p:cNvSpPr/>
            <p:nvPr/>
          </p:nvSpPr>
          <p:spPr>
            <a:xfrm>
              <a:off x="5958840" y="2776220"/>
              <a:ext cx="274320" cy="1305560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72FD87-B816-8285-3B27-F5EEF32EF80E}"/>
                </a:ext>
              </a:extLst>
            </p:cNvPr>
            <p:cNvSpPr/>
            <p:nvPr/>
          </p:nvSpPr>
          <p:spPr>
            <a:xfrm>
              <a:off x="5403869" y="2736869"/>
              <a:ext cx="1384263" cy="1384263"/>
            </a:xfrm>
            <a:prstGeom prst="ellipse">
              <a:avLst/>
            </a:prstGeom>
            <a:noFill/>
            <a:ln w="1270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6DEAAE-65C6-EFED-B25E-5E2ECB8E4126}"/>
                </a:ext>
              </a:extLst>
            </p:cNvPr>
            <p:cNvSpPr/>
            <p:nvPr/>
          </p:nvSpPr>
          <p:spPr>
            <a:xfrm rot="5400000">
              <a:off x="6969711" y="3110259"/>
              <a:ext cx="274320" cy="637481"/>
            </a:xfrm>
            <a:prstGeom prst="rect">
              <a:avLst/>
            </a:prstGeom>
            <a:noFill/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4014EF-6BD2-E738-B375-958D97E9C217}"/>
                </a:ext>
              </a:extLst>
            </p:cNvPr>
            <p:cNvSpPr/>
            <p:nvPr/>
          </p:nvSpPr>
          <p:spPr>
            <a:xfrm>
              <a:off x="5958839" y="4121131"/>
              <a:ext cx="274320" cy="612384"/>
            </a:xfrm>
            <a:prstGeom prst="rect">
              <a:avLst/>
            </a:prstGeom>
            <a:noFill/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37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ircular object with numbers and a triangle&#10;&#10;AI-generated content may be incorrect.">
            <a:extLst>
              <a:ext uri="{FF2B5EF4-FFF2-40B4-BE49-F238E27FC236}">
                <a16:creationId xmlns:a16="http://schemas.microsoft.com/office/drawing/2014/main" id="{3C8AA63B-AB71-41CC-70FA-79A2E2B49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867" y="1215005"/>
            <a:ext cx="3383573" cy="354360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5BA6575-7FCE-31F2-E000-7CD9ED9F9BF4}"/>
              </a:ext>
            </a:extLst>
          </p:cNvPr>
          <p:cNvGrpSpPr/>
          <p:nvPr/>
        </p:nvGrpSpPr>
        <p:grpSpPr>
          <a:xfrm>
            <a:off x="4766388" y="2099388"/>
            <a:ext cx="2659224" cy="2659224"/>
            <a:chOff x="4766388" y="2099388"/>
            <a:chExt cx="2659224" cy="26592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515AF6-0C65-B7A6-AE42-5467334F5932}"/>
                </a:ext>
              </a:extLst>
            </p:cNvPr>
            <p:cNvSpPr/>
            <p:nvPr/>
          </p:nvSpPr>
          <p:spPr>
            <a:xfrm>
              <a:off x="5958840" y="2124484"/>
              <a:ext cx="274320" cy="612384"/>
            </a:xfrm>
            <a:prstGeom prst="rect">
              <a:avLst/>
            </a:prstGeom>
            <a:noFill/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515E66-548E-7456-29D7-9C4FF47AD9F4}"/>
                </a:ext>
              </a:extLst>
            </p:cNvPr>
            <p:cNvSpPr/>
            <p:nvPr/>
          </p:nvSpPr>
          <p:spPr>
            <a:xfrm rot="5400000">
              <a:off x="4947969" y="3110259"/>
              <a:ext cx="274320" cy="637481"/>
            </a:xfrm>
            <a:prstGeom prst="rect">
              <a:avLst/>
            </a:prstGeom>
            <a:noFill/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94BEFBB-F616-EBE0-0AA7-8B89824B4EE8}"/>
                </a:ext>
              </a:extLst>
            </p:cNvPr>
            <p:cNvSpPr/>
            <p:nvPr/>
          </p:nvSpPr>
          <p:spPr>
            <a:xfrm>
              <a:off x="4766388" y="2099388"/>
              <a:ext cx="2659224" cy="2659224"/>
            </a:xfrm>
            <a:prstGeom prst="ellipse">
              <a:avLst/>
            </a:prstGeom>
            <a:noFill/>
            <a:ln w="1270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4AEBB7-E9BB-6319-9F53-E10C79D21965}"/>
                </a:ext>
              </a:extLst>
            </p:cNvPr>
            <p:cNvSpPr/>
            <p:nvPr/>
          </p:nvSpPr>
          <p:spPr>
            <a:xfrm>
              <a:off x="5403869" y="2736869"/>
              <a:ext cx="1384263" cy="1384263"/>
            </a:xfrm>
            <a:prstGeom prst="ellipse">
              <a:avLst/>
            </a:prstGeom>
            <a:noFill/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397BB3-FF84-69B5-C8F7-A5DB3D61F4E5}"/>
                </a:ext>
              </a:extLst>
            </p:cNvPr>
            <p:cNvSpPr/>
            <p:nvPr/>
          </p:nvSpPr>
          <p:spPr>
            <a:xfrm>
              <a:off x="5958840" y="3291838"/>
              <a:ext cx="274320" cy="789941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058BD9-AF4D-E951-3FE5-41FC39E14C9E}"/>
                </a:ext>
              </a:extLst>
            </p:cNvPr>
            <p:cNvSpPr/>
            <p:nvPr/>
          </p:nvSpPr>
          <p:spPr>
            <a:xfrm>
              <a:off x="5403869" y="2736869"/>
              <a:ext cx="1384263" cy="1384263"/>
            </a:xfrm>
            <a:prstGeom prst="ellipse">
              <a:avLst/>
            </a:prstGeom>
            <a:noFill/>
            <a:ln w="1270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1EB054-8025-C54D-2E6C-213553FAA091}"/>
                </a:ext>
              </a:extLst>
            </p:cNvPr>
            <p:cNvSpPr/>
            <p:nvPr/>
          </p:nvSpPr>
          <p:spPr>
            <a:xfrm rot="5400000">
              <a:off x="6969711" y="3110259"/>
              <a:ext cx="274320" cy="637481"/>
            </a:xfrm>
            <a:prstGeom prst="rect">
              <a:avLst/>
            </a:prstGeom>
            <a:noFill/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BD6067-2C59-13C5-0011-DE4FDEF04B83}"/>
                </a:ext>
              </a:extLst>
            </p:cNvPr>
            <p:cNvSpPr/>
            <p:nvPr/>
          </p:nvSpPr>
          <p:spPr>
            <a:xfrm>
              <a:off x="5958839" y="4121131"/>
              <a:ext cx="274320" cy="612384"/>
            </a:xfrm>
            <a:prstGeom prst="rect">
              <a:avLst/>
            </a:prstGeom>
            <a:noFill/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235800-AB0C-1E0F-FDBB-AA7CF9D3364F}"/>
                </a:ext>
              </a:extLst>
            </p:cNvPr>
            <p:cNvSpPr/>
            <p:nvPr/>
          </p:nvSpPr>
          <p:spPr>
            <a:xfrm rot="5400000">
              <a:off x="5684520" y="3050540"/>
              <a:ext cx="274320" cy="756920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11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069F2A-CC6F-3889-CEE7-8A9BBFAF09C5}"/>
              </a:ext>
            </a:extLst>
          </p:cNvPr>
          <p:cNvGrpSpPr/>
          <p:nvPr/>
        </p:nvGrpSpPr>
        <p:grpSpPr>
          <a:xfrm>
            <a:off x="4766388" y="2099388"/>
            <a:ext cx="2659224" cy="2659224"/>
            <a:chOff x="4766388" y="2099388"/>
            <a:chExt cx="2659224" cy="26592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190129-0C30-4956-A8E9-44BA9A339990}"/>
                </a:ext>
              </a:extLst>
            </p:cNvPr>
            <p:cNvSpPr/>
            <p:nvPr/>
          </p:nvSpPr>
          <p:spPr>
            <a:xfrm>
              <a:off x="5958840" y="2124484"/>
              <a:ext cx="274320" cy="612384"/>
            </a:xfrm>
            <a:prstGeom prst="rect">
              <a:avLst/>
            </a:prstGeom>
            <a:noFill/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366485-289C-F987-0D4A-F09F4289CE90}"/>
                </a:ext>
              </a:extLst>
            </p:cNvPr>
            <p:cNvSpPr/>
            <p:nvPr/>
          </p:nvSpPr>
          <p:spPr>
            <a:xfrm rot="5400000">
              <a:off x="4947969" y="3110259"/>
              <a:ext cx="274320" cy="637481"/>
            </a:xfrm>
            <a:prstGeom prst="rect">
              <a:avLst/>
            </a:prstGeom>
            <a:noFill/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628E70-0D64-FA3C-B53B-AF310506306D}"/>
                </a:ext>
              </a:extLst>
            </p:cNvPr>
            <p:cNvSpPr/>
            <p:nvPr/>
          </p:nvSpPr>
          <p:spPr>
            <a:xfrm>
              <a:off x="4766388" y="2099388"/>
              <a:ext cx="2659224" cy="2659224"/>
            </a:xfrm>
            <a:prstGeom prst="ellipse">
              <a:avLst/>
            </a:prstGeom>
            <a:noFill/>
            <a:ln w="1270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C3E1B7-0B9B-6FC4-429A-2A6235A21FA1}"/>
                </a:ext>
              </a:extLst>
            </p:cNvPr>
            <p:cNvSpPr/>
            <p:nvPr/>
          </p:nvSpPr>
          <p:spPr>
            <a:xfrm>
              <a:off x="5403869" y="2736869"/>
              <a:ext cx="1384263" cy="1384263"/>
            </a:xfrm>
            <a:prstGeom prst="ellipse">
              <a:avLst/>
            </a:prstGeom>
            <a:noFill/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248A58-39FF-96D5-4BCE-F2C8632CAD1F}"/>
                </a:ext>
              </a:extLst>
            </p:cNvPr>
            <p:cNvSpPr/>
            <p:nvPr/>
          </p:nvSpPr>
          <p:spPr>
            <a:xfrm>
              <a:off x="5958840" y="3291838"/>
              <a:ext cx="274320" cy="789941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4C2972-E3A6-9FF3-DE6E-842641B3C29B}"/>
                </a:ext>
              </a:extLst>
            </p:cNvPr>
            <p:cNvSpPr/>
            <p:nvPr/>
          </p:nvSpPr>
          <p:spPr>
            <a:xfrm>
              <a:off x="5403869" y="2736869"/>
              <a:ext cx="1384263" cy="1384263"/>
            </a:xfrm>
            <a:prstGeom prst="ellipse">
              <a:avLst/>
            </a:prstGeom>
            <a:noFill/>
            <a:ln w="1270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7BE038-0D92-E0B5-F654-CDCBDC598C92}"/>
                </a:ext>
              </a:extLst>
            </p:cNvPr>
            <p:cNvSpPr/>
            <p:nvPr/>
          </p:nvSpPr>
          <p:spPr>
            <a:xfrm rot="5400000">
              <a:off x="6969711" y="3110259"/>
              <a:ext cx="274320" cy="637481"/>
            </a:xfrm>
            <a:prstGeom prst="rect">
              <a:avLst/>
            </a:prstGeom>
            <a:noFill/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CF25C5-BE46-5356-A372-BEC1753CF422}"/>
                </a:ext>
              </a:extLst>
            </p:cNvPr>
            <p:cNvSpPr/>
            <p:nvPr/>
          </p:nvSpPr>
          <p:spPr>
            <a:xfrm>
              <a:off x="5958839" y="4121131"/>
              <a:ext cx="274320" cy="612384"/>
            </a:xfrm>
            <a:prstGeom prst="rect">
              <a:avLst/>
            </a:prstGeom>
            <a:noFill/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5132D0-F7A8-A44E-F185-72B431AAB0E0}"/>
                </a:ext>
              </a:extLst>
            </p:cNvPr>
            <p:cNvSpPr/>
            <p:nvPr/>
          </p:nvSpPr>
          <p:spPr>
            <a:xfrm rot="5400000">
              <a:off x="6216649" y="3034029"/>
              <a:ext cx="274320" cy="789941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016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 descr="A black and white circle with a number in center&#10;&#10;AI-generated content may be incorrect.">
            <a:extLst>
              <a:ext uri="{FF2B5EF4-FFF2-40B4-BE49-F238E27FC236}">
                <a16:creationId xmlns:a16="http://schemas.microsoft.com/office/drawing/2014/main" id="{C5BD9675-B0C6-4704-B752-2E1740FD5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223" y="1903573"/>
            <a:ext cx="3444538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6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2331401-39d4-4248-9029-8f231f7b59fb}" enabled="0" method="" siteId="{22331401-39d4-4248-9029-8f231f7b59f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Sigge Axelsson</dc:creator>
  <cp:lastModifiedBy>Sigge Axelsson</cp:lastModifiedBy>
  <cp:revision>1</cp:revision>
  <dcterms:created xsi:type="dcterms:W3CDTF">2025-09-02T12:07:05Z</dcterms:created>
  <dcterms:modified xsi:type="dcterms:W3CDTF">2025-09-02T12:28:24Z</dcterms:modified>
</cp:coreProperties>
</file>