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92" r:id="rId7"/>
    <p:sldId id="261" r:id="rId8"/>
    <p:sldId id="262" r:id="rId9"/>
    <p:sldId id="263" r:id="rId10"/>
    <p:sldId id="269" r:id="rId11"/>
    <p:sldId id="281" r:id="rId12"/>
    <p:sldId id="282" r:id="rId13"/>
    <p:sldId id="283" r:id="rId14"/>
    <p:sldId id="284" r:id="rId15"/>
    <p:sldId id="286" r:id="rId16"/>
    <p:sldId id="288" r:id="rId17"/>
    <p:sldId id="289" r:id="rId18"/>
    <p:sldId id="290" r:id="rId19"/>
    <p:sldId id="291" r:id="rId20"/>
    <p:sldId id="293" r:id="rId21"/>
    <p:sldId id="294" r:id="rId2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45EA-A081-ACFF-A47E-0F05B17F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62E8D-53B2-E1F1-3D90-B45A6BD3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827C-099D-A4E2-4DF8-5656176D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2B91-13EC-B289-CA4E-4E826BC3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22B8-CFD7-9378-FBE2-68D4109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58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3C3B-8115-70EC-8AD1-1FBBA646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EF631-705A-3FA3-DCC1-84306AB4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8410-98A3-1BF7-FA1A-CB7705B6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F3D6-1A0F-CD7F-F31A-1AA9A275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4D76-41E2-B73A-12E6-925F7791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434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29400-08AB-3018-F0EB-63BAB8FF7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6A3F-03E8-6867-B76D-4009027AE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B40A-6244-4C4B-11B8-61216B60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6250-E565-B8FD-06CC-206A7DE8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BDA5-EADC-C205-E5F1-EA17FA18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012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7941-F95D-CB16-DC7D-FB9AEC72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5F6-45BA-0EB3-2A7B-A35BC542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9D40-CF37-2D6A-DBFD-9D4607BA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E594-AA31-4E42-CED7-FD60310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C3A9-F8A1-103A-79C1-21D5B04E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061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138E-3C3F-96F5-01EA-93A5750A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79377-572A-3539-9699-77414C4A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FAB2-B8C4-A5B6-AAB9-DE7C2648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A168-B4A5-FCE6-5488-4AFB2C3D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F75F-A2DE-4F72-DF93-9746A75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016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EDC3-58B1-4EC9-28C2-24388E5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812D-914D-8323-AE40-4710E957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B322F-FA93-093B-C4B5-EA050186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0751-2D21-7AC4-372F-225EC38F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2506D-AD05-4422-F564-E27D02D3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3DC8-7A03-83C1-F027-6CDDDA0A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5734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9DB9-E287-BC87-9BE6-68B40BAB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4B5F-B591-8897-F347-429D7221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78BE7-96DB-C424-C93E-D52AF3365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DADE3-4F9B-757A-F18B-FE0063C04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F89AC-8044-F7B1-BDF5-FD2B64028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86447-C076-95AF-715C-16AE2D85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C31B7-2FC4-DF7E-6150-2A4B7963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E0B3C-9865-3C53-C88D-FF0E348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019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596A-0535-2185-DDC0-934D2777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B4DD-3074-8289-C78A-8B1245B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4ADCF-DA48-72D9-35E6-8A0879E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891D5-0126-8699-1E77-B470A017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71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0163-0570-5AEF-33EF-7ADB502B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3B5EE-27E0-CB84-0FC4-98C2FA7E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12A0-8E7E-3DB4-7E28-330932E2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056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E83F-CD6D-8D3E-0944-4674603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28DE-2C7E-C540-3F2A-2FD625A5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0165-FE42-232A-26BD-4D6B23C1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19D6-74E0-E9BD-36B9-F1EE6D4B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3803-19A9-319D-BFA9-D84C9C4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0887-6ADC-FF81-698A-8BF50310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81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C04-557D-A96C-00E8-ACF1FFFC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AA3BD-85AB-DBA6-549E-BFE24A625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93BE-1EBA-ABDB-489B-250FB5164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7F24-76D0-02AC-1222-BFF94CD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17C2-4EC5-82ED-8D63-70D53E41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2D86-91DB-CE3B-AD2A-289F1BE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112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338AA-FFBF-D437-8023-348492BC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01258-C30F-BD23-6F8F-065EF74F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16A6-D566-CB60-4603-A8A3599E4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7771-87A6-4295-9184-97F51BC7282B}" type="datetimeFigureOut">
              <a:rPr lang="ru-KZ" smtClean="0"/>
              <a:t>12.11.2023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54AB-7418-9A54-1ABA-BB518AE5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730A-69B6-FAB9-C608-EF337C4F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1D22-C9FE-4B38-A40B-D163C2F0085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566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26.sv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CDFA-3A38-DA8D-AFE6-8E38AC9D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0E527-2D2E-1727-4DF9-935D3C5B3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" name="Picture 3" descr="Stethoscope">
            <a:extLst>
              <a:ext uri="{FF2B5EF4-FFF2-40B4-BE49-F238E27FC236}">
                <a16:creationId xmlns:a16="http://schemas.microsoft.com/office/drawing/2014/main" id="{AD9BA07E-92A5-AE66-2EE5-A9743873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520509-A1B4-8A4F-BFE1-5FA61D6DB238}"/>
              </a:ext>
            </a:extLst>
          </p:cNvPr>
          <p:cNvSpPr txBox="1">
            <a:spLocks/>
          </p:cNvSpPr>
          <p:nvPr/>
        </p:nvSpPr>
        <p:spPr>
          <a:xfrm>
            <a:off x="-854927" y="8993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onsolas"/>
                <a:cs typeface="Calibri Light"/>
              </a:rPr>
              <a:t>DiversIT</a:t>
            </a:r>
            <a:r>
              <a:rPr lang="en-US" dirty="0">
                <a:latin typeface="Consolas"/>
                <a:cs typeface="Calibri Light"/>
              </a:rPr>
              <a:t> - EPR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44FA8-6FF2-B206-E826-279B7974CD8B}"/>
              </a:ext>
            </a:extLst>
          </p:cNvPr>
          <p:cNvSpPr txBox="1"/>
          <p:nvPr/>
        </p:nvSpPr>
        <p:spPr>
          <a:xfrm>
            <a:off x="803817" y="3426675"/>
            <a:ext cx="6023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onsolas"/>
                <a:cs typeface="Calibri"/>
              </a:rPr>
              <a:t>Wilson – Aisari – Danylo – </a:t>
            </a:r>
            <a:r>
              <a:rPr lang="en-US" b="1" dirty="0" err="1">
                <a:latin typeface="Consolas"/>
                <a:cs typeface="Calibri"/>
              </a:rPr>
              <a:t>Anfisa</a:t>
            </a:r>
            <a:r>
              <a:rPr lang="en-US" b="1" dirty="0">
                <a:latin typeface="Consolas"/>
                <a:cs typeface="Calibri"/>
              </a:rPr>
              <a:t> – Girik</a:t>
            </a:r>
            <a:r>
              <a:rPr lang="en-US" dirty="0">
                <a:latin typeface="Consolas"/>
                <a:cs typeface="Calibri"/>
              </a:rPr>
              <a:t> </a:t>
            </a:r>
            <a:endParaRPr lang="en-US" dirty="0">
              <a:latin typeface="Consolas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CEE34F33-97C4-C543-9540-575B306B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4894" y="-3057927"/>
            <a:ext cx="1570003" cy="15700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827C2F-43AD-1A09-F698-F38F18A43F70}"/>
              </a:ext>
            </a:extLst>
          </p:cNvPr>
          <p:cNvCxnSpPr>
            <a:cxnSpLocks/>
          </p:cNvCxnSpPr>
          <p:nvPr/>
        </p:nvCxnSpPr>
        <p:spPr>
          <a:xfrm>
            <a:off x="-1053850" y="-1645735"/>
            <a:ext cx="1052017" cy="9770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67439C0A-5758-2880-26B4-E58F55056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1959" y="-3869472"/>
            <a:ext cx="2270761" cy="22707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27AEB5-D9A1-134E-5602-CA7664819BAF}"/>
              </a:ext>
            </a:extLst>
          </p:cNvPr>
          <p:cNvCxnSpPr>
            <a:cxnSpLocks/>
          </p:cNvCxnSpPr>
          <p:nvPr/>
        </p:nvCxnSpPr>
        <p:spPr>
          <a:xfrm>
            <a:off x="5387339" y="-2163854"/>
            <a:ext cx="708661" cy="11849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Pen with solid fill">
            <a:extLst>
              <a:ext uri="{FF2B5EF4-FFF2-40B4-BE49-F238E27FC236}">
                <a16:creationId xmlns:a16="http://schemas.microsoft.com/office/drawing/2014/main" id="{8DE64FA9-13DE-265C-5FB5-534D15F00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79578" y="-3514845"/>
            <a:ext cx="2026921" cy="20269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CA9CB-4274-1594-D4EA-D34DD237E2D0}"/>
              </a:ext>
            </a:extLst>
          </p:cNvPr>
          <p:cNvCxnSpPr>
            <a:cxnSpLocks/>
          </p:cNvCxnSpPr>
          <p:nvPr/>
        </p:nvCxnSpPr>
        <p:spPr>
          <a:xfrm flipH="1">
            <a:off x="12192000" y="-1761963"/>
            <a:ext cx="568602" cy="8002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Open book with solid fill">
            <a:extLst>
              <a:ext uri="{FF2B5EF4-FFF2-40B4-BE49-F238E27FC236}">
                <a16:creationId xmlns:a16="http://schemas.microsoft.com/office/drawing/2014/main" id="{56A6E5B3-AEE2-3C4C-B4B3-F79977E4C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3553908" y="7648549"/>
            <a:ext cx="1844039" cy="184403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E768D7-7728-808A-170F-B48634A14828}"/>
              </a:ext>
            </a:extLst>
          </p:cNvPr>
          <p:cNvCxnSpPr>
            <a:cxnSpLocks/>
          </p:cNvCxnSpPr>
          <p:nvPr/>
        </p:nvCxnSpPr>
        <p:spPr>
          <a:xfrm flipV="1">
            <a:off x="-1749989" y="7616325"/>
            <a:ext cx="871616" cy="5451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AAB67-76CA-7EF5-0B05-04B05F2753A8}"/>
              </a:ext>
            </a:extLst>
          </p:cNvPr>
          <p:cNvSpPr txBox="1"/>
          <p:nvPr/>
        </p:nvSpPr>
        <p:spPr>
          <a:xfrm>
            <a:off x="-3991139" y="3094206"/>
            <a:ext cx="21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.CSV</a:t>
            </a:r>
            <a:endParaRPr lang="ru-KZ" sz="6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96304F-C224-CB2A-DD2B-8C89B32FE698}"/>
              </a:ext>
            </a:extLst>
          </p:cNvPr>
          <p:cNvCxnSpPr>
            <a:cxnSpLocks/>
          </p:cNvCxnSpPr>
          <p:nvPr/>
        </p:nvCxnSpPr>
        <p:spPr>
          <a:xfrm>
            <a:off x="-2520061" y="3429100"/>
            <a:ext cx="1283096" cy="3813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28E28B-6A4E-D87C-5E67-D2A545637AF7}"/>
              </a:ext>
            </a:extLst>
          </p:cNvPr>
          <p:cNvSpPr txBox="1"/>
          <p:nvPr/>
        </p:nvSpPr>
        <p:spPr>
          <a:xfrm>
            <a:off x="2036688" y="9198387"/>
            <a:ext cx="21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.HL7</a:t>
            </a:r>
            <a:endParaRPr lang="ru-KZ" sz="6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0D485F-0E15-D3EE-AE21-E34723B1399C}"/>
              </a:ext>
            </a:extLst>
          </p:cNvPr>
          <p:cNvCxnSpPr>
            <a:cxnSpLocks/>
          </p:cNvCxnSpPr>
          <p:nvPr/>
        </p:nvCxnSpPr>
        <p:spPr>
          <a:xfrm flipV="1">
            <a:off x="2869956" y="7818431"/>
            <a:ext cx="219854" cy="17641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Watch with solid fill">
            <a:extLst>
              <a:ext uri="{FF2B5EF4-FFF2-40B4-BE49-F238E27FC236}">
                <a16:creationId xmlns:a16="http://schemas.microsoft.com/office/drawing/2014/main" id="{05653352-802D-67EA-C73B-468FBF30CB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74436" y="8009234"/>
            <a:ext cx="2340765" cy="2340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39581-5E5F-B0A2-6C2A-DE276B232640}"/>
              </a:ext>
            </a:extLst>
          </p:cNvPr>
          <p:cNvCxnSpPr>
            <a:cxnSpLocks/>
          </p:cNvCxnSpPr>
          <p:nvPr/>
        </p:nvCxnSpPr>
        <p:spPr>
          <a:xfrm flipH="1" flipV="1">
            <a:off x="13576370" y="7616325"/>
            <a:ext cx="892455" cy="12459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6571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thoscope">
            <a:extLst>
              <a:ext uri="{FF2B5EF4-FFF2-40B4-BE49-F238E27FC236}">
                <a16:creationId xmlns:a16="http://schemas.microsoft.com/office/drawing/2014/main" id="{E7229C9C-0675-8A8D-CEE4-A957011F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EB75CD-E7B5-1C37-8BC3-9C952DA703E4}"/>
              </a:ext>
            </a:extLst>
          </p:cNvPr>
          <p:cNvSpPr>
            <a:spLocks noChangeAspect="1"/>
          </p:cNvSpPr>
          <p:nvPr/>
        </p:nvSpPr>
        <p:spPr>
          <a:xfrm>
            <a:off x="4943708" y="-1400"/>
            <a:ext cx="7248292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27E47-D8E9-2C1F-EF94-40D7548751AA}"/>
              </a:ext>
            </a:extLst>
          </p:cNvPr>
          <p:cNvSpPr txBox="1">
            <a:spLocks/>
          </p:cNvSpPr>
          <p:nvPr/>
        </p:nvSpPr>
        <p:spPr>
          <a:xfrm>
            <a:off x="3912908" y="712328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>
                <a:solidFill>
                  <a:srgbClr val="FFFFFF"/>
                </a:solidFill>
                <a:latin typeface="Consolas" panose="020B0609020204030204" pitchFamily="49" charset="0"/>
              </a:rPr>
              <a:t>Cheaper </a:t>
            </a:r>
            <a:endParaRPr lang="en-US" sz="5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5200" b="1" dirty="0">
                <a:solidFill>
                  <a:srgbClr val="FFFFFF"/>
                </a:solidFill>
                <a:latin typeface="Consolas" panose="020B0609020204030204" pitchFamily="49" charset="0"/>
              </a:rPr>
              <a:t>User-friendly</a:t>
            </a:r>
            <a:endParaRPr lang="en-US" sz="5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5200" dirty="0">
                <a:solidFill>
                  <a:srgbClr val="FFFFFF"/>
                </a:solidFill>
                <a:latin typeface="Consolas" panose="020B0609020204030204" pitchFamily="49" charset="0"/>
              </a:rPr>
              <a:t>Versatile </a:t>
            </a:r>
          </a:p>
        </p:txBody>
      </p:sp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76C11166-993E-9F2A-63CE-38241F848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0206" y="-98487"/>
            <a:ext cx="2401824" cy="2401824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93EA6D7B-384A-3372-CDDE-6B5E2A266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28" y="2204761"/>
            <a:ext cx="2691874" cy="2691874"/>
          </a:xfrm>
          <a:prstGeom prst="rect">
            <a:avLst/>
          </a:prstGeom>
        </p:spPr>
      </p:pic>
      <p:pic>
        <p:nvPicPr>
          <p:cNvPr id="11" name="Graphic 10" descr="Idea with solid fill">
            <a:extLst>
              <a:ext uri="{FF2B5EF4-FFF2-40B4-BE49-F238E27FC236}">
                <a16:creationId xmlns:a16="http://schemas.microsoft.com/office/drawing/2014/main" id="{0879199F-10CF-3569-8E81-CBF3DB130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5176" y="4700972"/>
            <a:ext cx="2016854" cy="20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09F4F856-AD1F-B86F-B6AB-3631C40A08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BD6275-2F6C-740D-4FF5-144CAC191621}"/>
              </a:ext>
            </a:extLst>
          </p:cNvPr>
          <p:cNvSpPr/>
          <p:nvPr/>
        </p:nvSpPr>
        <p:spPr>
          <a:xfrm>
            <a:off x="308265" y="244214"/>
            <a:ext cx="11575470" cy="156966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E9D34-3ACB-1EED-BCF8-7A9DCE807171}"/>
              </a:ext>
            </a:extLst>
          </p:cNvPr>
          <p:cNvSpPr txBox="1"/>
          <p:nvPr/>
        </p:nvSpPr>
        <p:spPr>
          <a:xfrm>
            <a:off x="396932" y="644323"/>
            <a:ext cx="12103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What makes it expensive?</a:t>
            </a:r>
            <a:endParaRPr lang="ru-KZ" sz="44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9F374CA3-61DF-3D58-9D0F-3FE167E1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111" y="155842"/>
            <a:ext cx="1630680" cy="16306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B19739-2A5F-3122-1825-3B3E78812891}"/>
              </a:ext>
            </a:extLst>
          </p:cNvPr>
          <p:cNvSpPr/>
          <p:nvPr/>
        </p:nvSpPr>
        <p:spPr>
          <a:xfrm>
            <a:off x="308265" y="3027152"/>
            <a:ext cx="4370420" cy="111252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00C77-358C-79ED-7FD5-FA45B7DDE126}"/>
              </a:ext>
            </a:extLst>
          </p:cNvPr>
          <p:cNvSpPr txBox="1"/>
          <p:nvPr/>
        </p:nvSpPr>
        <p:spPr>
          <a:xfrm>
            <a:off x="584663" y="3258820"/>
            <a:ext cx="455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Infrastructure Cost </a:t>
            </a:r>
            <a:endParaRPr lang="ru-KZ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EE591-5238-FE44-61D7-A3059C3882A0}"/>
              </a:ext>
            </a:extLst>
          </p:cNvPr>
          <p:cNvSpPr/>
          <p:nvPr/>
        </p:nvSpPr>
        <p:spPr>
          <a:xfrm>
            <a:off x="308265" y="4465633"/>
            <a:ext cx="4370420" cy="111252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B95D7-E1B4-866F-0966-A9CD394D8832}"/>
              </a:ext>
            </a:extLst>
          </p:cNvPr>
          <p:cNvSpPr txBox="1"/>
          <p:nvPr/>
        </p:nvSpPr>
        <p:spPr>
          <a:xfrm>
            <a:off x="584663" y="4691772"/>
            <a:ext cx="455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Migration of Data </a:t>
            </a:r>
            <a:endParaRPr lang="ru-KZ" sz="3600" b="1" dirty="0"/>
          </a:p>
        </p:txBody>
      </p:sp>
    </p:spTree>
    <p:extLst>
      <p:ext uri="{BB962C8B-B14F-4D97-AF65-F5344CB8AC3E}">
        <p14:creationId xmlns:p14="http://schemas.microsoft.com/office/powerpoint/2010/main" val="395455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09F4F856-AD1F-B86F-B6AB-3631C40A08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BF077C-27EE-AC7C-F1BA-06E98F5AA92D}"/>
              </a:ext>
            </a:extLst>
          </p:cNvPr>
          <p:cNvSpPr/>
          <p:nvPr/>
        </p:nvSpPr>
        <p:spPr>
          <a:xfrm>
            <a:off x="308265" y="407377"/>
            <a:ext cx="4370420" cy="111252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1071F-F9B4-4AA3-7B2A-FC8ABF57F0E5}"/>
              </a:ext>
            </a:extLst>
          </p:cNvPr>
          <p:cNvSpPr txBox="1"/>
          <p:nvPr/>
        </p:nvSpPr>
        <p:spPr>
          <a:xfrm>
            <a:off x="584663" y="639045"/>
            <a:ext cx="455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Infrastructure Cost </a:t>
            </a:r>
            <a:endParaRPr lang="ru-KZ" sz="3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F44-D852-A4B0-A6F7-44B381F7E48E}"/>
              </a:ext>
            </a:extLst>
          </p:cNvPr>
          <p:cNvSpPr/>
          <p:nvPr/>
        </p:nvSpPr>
        <p:spPr>
          <a:xfrm>
            <a:off x="308265" y="5306481"/>
            <a:ext cx="4370420" cy="111252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3F905-F347-959D-A539-AB3817D5ED12}"/>
              </a:ext>
            </a:extLst>
          </p:cNvPr>
          <p:cNvSpPr txBox="1"/>
          <p:nvPr/>
        </p:nvSpPr>
        <p:spPr>
          <a:xfrm>
            <a:off x="584663" y="5532620"/>
            <a:ext cx="455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Migration of Data </a:t>
            </a:r>
            <a:endParaRPr lang="ru-KZ" sz="3600" b="1" dirty="0"/>
          </a:p>
          <a:p>
            <a:r>
              <a:rPr lang="en-US" sz="3600" b="1" dirty="0"/>
              <a:t> </a:t>
            </a:r>
            <a:endParaRPr lang="ru-KZ" sz="3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54C3E-6730-788A-2770-F2478F156FD2}"/>
              </a:ext>
            </a:extLst>
          </p:cNvPr>
          <p:cNvSpPr/>
          <p:nvPr/>
        </p:nvSpPr>
        <p:spPr>
          <a:xfrm>
            <a:off x="308265" y="2391910"/>
            <a:ext cx="6107775" cy="143333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16" name="Graphic 15" descr="Books with solid fill">
            <a:extLst>
              <a:ext uri="{FF2B5EF4-FFF2-40B4-BE49-F238E27FC236}">
                <a16:creationId xmlns:a16="http://schemas.microsoft.com/office/drawing/2014/main" id="{F91FB30C-AA21-2DB0-1259-C7E073E6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105" y="2319555"/>
            <a:ext cx="1578039" cy="1578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4A12A-53F3-7295-9650-B9D4A24BA589}"/>
              </a:ext>
            </a:extLst>
          </p:cNvPr>
          <p:cNvSpPr txBox="1"/>
          <p:nvPr/>
        </p:nvSpPr>
        <p:spPr>
          <a:xfrm>
            <a:off x="568035" y="2659558"/>
            <a:ext cx="1871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Our</a:t>
            </a:r>
            <a:endParaRPr lang="ru-KZ" sz="4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081F6-2EB8-181F-B1C6-C645C8103F8E}"/>
              </a:ext>
            </a:extLst>
          </p:cNvPr>
          <p:cNvSpPr txBox="1"/>
          <p:nvPr/>
        </p:nvSpPr>
        <p:spPr>
          <a:xfrm>
            <a:off x="3615141" y="2766617"/>
            <a:ext cx="2800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Solution</a:t>
            </a:r>
            <a:endParaRPr lang="ru-KZ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AEEE4A-C6FC-5CA4-5D16-DDB796BC1C61}"/>
              </a:ext>
            </a:extLst>
          </p:cNvPr>
          <p:cNvSpPr/>
          <p:nvPr/>
        </p:nvSpPr>
        <p:spPr>
          <a:xfrm>
            <a:off x="8059780" y="639045"/>
            <a:ext cx="3496574" cy="536361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9F374CA3-61DF-3D58-9D0F-3FE167E10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0321" y="4225105"/>
            <a:ext cx="1630680" cy="1630680"/>
          </a:xfrm>
          <a:prstGeom prst="rect">
            <a:avLst/>
          </a:prstGeom>
        </p:spPr>
      </p:pic>
      <p:pic>
        <p:nvPicPr>
          <p:cNvPr id="21" name="Graphic 20" descr="Arrow Down with solid fill">
            <a:extLst>
              <a:ext uri="{FF2B5EF4-FFF2-40B4-BE49-F238E27FC236}">
                <a16:creationId xmlns:a16="http://schemas.microsoft.com/office/drawing/2014/main" id="{67DDD586-4822-975D-D6D5-CB8F8046F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8280" y="4035037"/>
            <a:ext cx="1596861" cy="15968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A78C33-18C1-7D9B-C793-AFC137767BD0}"/>
              </a:ext>
            </a:extLst>
          </p:cNvPr>
          <p:cNvSpPr txBox="1"/>
          <p:nvPr/>
        </p:nvSpPr>
        <p:spPr>
          <a:xfrm>
            <a:off x="8223610" y="752014"/>
            <a:ext cx="323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- Cloud Host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- Modular Design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- Use of personal phones</a:t>
            </a:r>
            <a:endParaRPr lang="ru-KZ" sz="24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ru-KZ" sz="2800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C0E036-D24B-9B0B-7E3D-C2BAA10A0599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2493475" y="3825240"/>
            <a:ext cx="868678" cy="1440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BE9A92-07C3-A287-2DD4-30538BF31D8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493475" y="1519897"/>
            <a:ext cx="868678" cy="8720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EED427-6271-FDBE-0F05-320E1991C46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416040" y="3151338"/>
            <a:ext cx="1596861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CCC8C15-C246-CA53-7F0C-C4336FBED4B4}"/>
              </a:ext>
            </a:extLst>
          </p:cNvPr>
          <p:cNvSpPr/>
          <p:nvPr/>
        </p:nvSpPr>
        <p:spPr>
          <a:xfrm>
            <a:off x="308265" y="7053123"/>
            <a:ext cx="3852255" cy="3024513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39D29-8184-8057-9F35-4C110E59C223}"/>
              </a:ext>
            </a:extLst>
          </p:cNvPr>
          <p:cNvSpPr txBox="1"/>
          <p:nvPr/>
        </p:nvSpPr>
        <p:spPr>
          <a:xfrm>
            <a:off x="478511" y="9098438"/>
            <a:ext cx="404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Versatile</a:t>
            </a:r>
            <a:endParaRPr lang="ru-KZ" sz="5400" dirty="0">
              <a:latin typeface="Consolas" panose="020B0609020204030204" pitchFamily="49" charset="0"/>
            </a:endParaRPr>
          </a:p>
        </p:txBody>
      </p:sp>
      <p:pic>
        <p:nvPicPr>
          <p:cNvPr id="44" name="Graphic 43" descr="Idea with solid fill">
            <a:extLst>
              <a:ext uri="{FF2B5EF4-FFF2-40B4-BE49-F238E27FC236}">
                <a16:creationId xmlns:a16="http://schemas.microsoft.com/office/drawing/2014/main" id="{866DED06-ECDC-DB62-2B2E-EA67B12047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5965" y="7203247"/>
            <a:ext cx="2016854" cy="2016854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7E6785-FDFC-93BE-8F0D-C57CB43C0113}"/>
              </a:ext>
            </a:extLst>
          </p:cNvPr>
          <p:cNvCxnSpPr>
            <a:cxnSpLocks/>
          </p:cNvCxnSpPr>
          <p:nvPr/>
        </p:nvCxnSpPr>
        <p:spPr>
          <a:xfrm>
            <a:off x="4160520" y="8641080"/>
            <a:ext cx="3899260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6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C432BFFE-D1A5-E0C1-D9FF-149331E9A6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7C8009-4309-1292-734D-8C7981335175}"/>
              </a:ext>
            </a:extLst>
          </p:cNvPr>
          <p:cNvSpPr/>
          <p:nvPr/>
        </p:nvSpPr>
        <p:spPr>
          <a:xfrm>
            <a:off x="308265" y="410710"/>
            <a:ext cx="6107775" cy="1433330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FA4B407A-CEDF-2FB4-F5BB-4251D13F1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105" y="338355"/>
            <a:ext cx="1578039" cy="157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1C3256-D091-6EF9-59EA-01687188F85E}"/>
              </a:ext>
            </a:extLst>
          </p:cNvPr>
          <p:cNvSpPr txBox="1"/>
          <p:nvPr/>
        </p:nvSpPr>
        <p:spPr>
          <a:xfrm>
            <a:off x="568035" y="678358"/>
            <a:ext cx="1871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Our</a:t>
            </a:r>
            <a:endParaRPr lang="ru-KZ" sz="4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14B06-7526-A877-6BC4-AFE21780BEDA}"/>
              </a:ext>
            </a:extLst>
          </p:cNvPr>
          <p:cNvSpPr txBox="1"/>
          <p:nvPr/>
        </p:nvSpPr>
        <p:spPr>
          <a:xfrm>
            <a:off x="3615141" y="785417"/>
            <a:ext cx="2800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Solution</a:t>
            </a:r>
            <a:endParaRPr lang="ru-KZ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2F2D1-AE55-EC50-6147-57D075A295D7}"/>
              </a:ext>
            </a:extLst>
          </p:cNvPr>
          <p:cNvSpPr/>
          <p:nvPr/>
        </p:nvSpPr>
        <p:spPr>
          <a:xfrm>
            <a:off x="308265" y="2184042"/>
            <a:ext cx="3852255" cy="3024513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9889-B2CF-AF49-0E06-B9BA6008BF7A}"/>
              </a:ext>
            </a:extLst>
          </p:cNvPr>
          <p:cNvSpPr txBox="1"/>
          <p:nvPr/>
        </p:nvSpPr>
        <p:spPr>
          <a:xfrm>
            <a:off x="478511" y="4229357"/>
            <a:ext cx="404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Versatile</a:t>
            </a:r>
            <a:endParaRPr lang="ru-KZ" sz="54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Idea with solid fill">
            <a:extLst>
              <a:ext uri="{FF2B5EF4-FFF2-40B4-BE49-F238E27FC236}">
                <a16:creationId xmlns:a16="http://schemas.microsoft.com/office/drawing/2014/main" id="{26E79A58-B227-43AC-5386-E3326126D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5965" y="2334166"/>
            <a:ext cx="2016854" cy="20168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1F2A38-5722-6E24-669B-8645840A72BA}"/>
              </a:ext>
            </a:extLst>
          </p:cNvPr>
          <p:cNvCxnSpPr>
            <a:cxnSpLocks/>
          </p:cNvCxnSpPr>
          <p:nvPr/>
        </p:nvCxnSpPr>
        <p:spPr>
          <a:xfrm>
            <a:off x="4160520" y="3672840"/>
            <a:ext cx="3899260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90109-63F1-07E7-B855-1E324C4E1C7A}"/>
              </a:ext>
            </a:extLst>
          </p:cNvPr>
          <p:cNvSpPr/>
          <p:nvPr/>
        </p:nvSpPr>
        <p:spPr>
          <a:xfrm>
            <a:off x="8059780" y="639045"/>
            <a:ext cx="3496574" cy="536361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8E0B1-A85A-2207-63A3-17DD439CE158}"/>
              </a:ext>
            </a:extLst>
          </p:cNvPr>
          <p:cNvSpPr txBox="1"/>
          <p:nvPr/>
        </p:nvSpPr>
        <p:spPr>
          <a:xfrm>
            <a:off x="8125989" y="1063078"/>
            <a:ext cx="3430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-Standardized data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- Modular code for updates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- Cloud-based servers for easy scalability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067FAFC-B4A3-6B5B-098B-FA30C347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7" y="7179328"/>
            <a:ext cx="8796665" cy="49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5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FAF64-0D6B-C901-1A1E-E55A9DD5943F}"/>
              </a:ext>
            </a:extLst>
          </p:cNvPr>
          <p:cNvSpPr/>
          <p:nvPr/>
        </p:nvSpPr>
        <p:spPr>
          <a:xfrm>
            <a:off x="1258937" y="68565"/>
            <a:ext cx="4837063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848FA0E9-B6C4-846A-0E39-06851C0C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2561" y="68565"/>
            <a:ext cx="1163941" cy="116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0F54-3B9E-79C8-0076-C35856307446}"/>
              </a:ext>
            </a:extLst>
          </p:cNvPr>
          <p:cNvSpPr txBox="1"/>
          <p:nvPr/>
        </p:nvSpPr>
        <p:spPr>
          <a:xfrm>
            <a:off x="1554676" y="413919"/>
            <a:ext cx="18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Our</a:t>
            </a:r>
            <a:endParaRPr lang="ru-KZ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BF33F-BE67-8A79-5CF9-2C43381214A3}"/>
              </a:ext>
            </a:extLst>
          </p:cNvPr>
          <p:cNvSpPr txBox="1"/>
          <p:nvPr/>
        </p:nvSpPr>
        <p:spPr>
          <a:xfrm>
            <a:off x="3852431" y="388928"/>
            <a:ext cx="280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Solution</a:t>
            </a:r>
            <a:endParaRPr lang="ru-K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0BECB-4FE2-ACE0-2FF9-B3640F43D817}"/>
              </a:ext>
            </a:extLst>
          </p:cNvPr>
          <p:cNvSpPr/>
          <p:nvPr/>
        </p:nvSpPr>
        <p:spPr>
          <a:xfrm>
            <a:off x="6629112" y="68564"/>
            <a:ext cx="4293531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857D4-DB98-9101-B3D8-CB29D68CE7EE}"/>
              </a:ext>
            </a:extLst>
          </p:cNvPr>
          <p:cNvSpPr txBox="1"/>
          <p:nvPr/>
        </p:nvSpPr>
        <p:spPr>
          <a:xfrm>
            <a:off x="6629112" y="388927"/>
            <a:ext cx="40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User-Friendly</a:t>
            </a:r>
            <a:endParaRPr lang="ru-KZ" sz="32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E2692D38-6A96-6B9F-F96E-EA2FB7EB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3287" y="59844"/>
            <a:ext cx="1063623" cy="10636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3A55B0-C111-A767-B1F6-1F8DC894D7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681315"/>
            <a:ext cx="53311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759FA07D-2849-0A45-B5C5-D2003FE32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7" y="1619944"/>
            <a:ext cx="8796665" cy="4989358"/>
          </a:xfrm>
          <a:prstGeom prst="rect">
            <a:avLst/>
          </a:prstGeom>
        </p:spPr>
      </p:pic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D8FFC679-4F93-EF22-0CD4-D5AC2549C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7" y="6861551"/>
            <a:ext cx="8796665" cy="49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3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FAF64-0D6B-C901-1A1E-E55A9DD5943F}"/>
              </a:ext>
            </a:extLst>
          </p:cNvPr>
          <p:cNvSpPr/>
          <p:nvPr/>
        </p:nvSpPr>
        <p:spPr>
          <a:xfrm>
            <a:off x="1258937" y="68565"/>
            <a:ext cx="4837063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848FA0E9-B6C4-846A-0E39-06851C0C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2561" y="68565"/>
            <a:ext cx="1163941" cy="116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0F54-3B9E-79C8-0076-C35856307446}"/>
              </a:ext>
            </a:extLst>
          </p:cNvPr>
          <p:cNvSpPr txBox="1"/>
          <p:nvPr/>
        </p:nvSpPr>
        <p:spPr>
          <a:xfrm>
            <a:off x="1554676" y="413919"/>
            <a:ext cx="18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Our</a:t>
            </a:r>
            <a:endParaRPr lang="ru-KZ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BF33F-BE67-8A79-5CF9-2C43381214A3}"/>
              </a:ext>
            </a:extLst>
          </p:cNvPr>
          <p:cNvSpPr txBox="1"/>
          <p:nvPr/>
        </p:nvSpPr>
        <p:spPr>
          <a:xfrm>
            <a:off x="3852431" y="388928"/>
            <a:ext cx="280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Solution</a:t>
            </a:r>
            <a:endParaRPr lang="ru-K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0BECB-4FE2-ACE0-2FF9-B3640F43D817}"/>
              </a:ext>
            </a:extLst>
          </p:cNvPr>
          <p:cNvSpPr/>
          <p:nvPr/>
        </p:nvSpPr>
        <p:spPr>
          <a:xfrm>
            <a:off x="6629112" y="68564"/>
            <a:ext cx="4293531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857D4-DB98-9101-B3D8-CB29D68CE7EE}"/>
              </a:ext>
            </a:extLst>
          </p:cNvPr>
          <p:cNvSpPr txBox="1"/>
          <p:nvPr/>
        </p:nvSpPr>
        <p:spPr>
          <a:xfrm>
            <a:off x="6629112" y="388927"/>
            <a:ext cx="40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User-Friendly</a:t>
            </a:r>
            <a:endParaRPr lang="ru-KZ" sz="32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E2692D38-6A96-6B9F-F96E-EA2FB7EB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3287" y="59844"/>
            <a:ext cx="1063623" cy="10636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3A55B0-C111-A767-B1F6-1F8DC894D7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681315"/>
            <a:ext cx="53311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759FA07D-2849-0A45-B5C5-D2003FE32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13" y="1344048"/>
            <a:ext cx="8098373" cy="4593296"/>
          </a:xfrm>
          <a:prstGeom prst="rect">
            <a:avLst/>
          </a:prstGeom>
        </p:spPr>
      </p:pic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D8FFC679-4F93-EF22-0CD4-D5AC2549C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6" y="1602850"/>
            <a:ext cx="8796665" cy="498935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F439E9E-3B4A-9DF4-FAFB-2CF2FC4D0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5" y="7150387"/>
            <a:ext cx="8796665" cy="49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5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FAF64-0D6B-C901-1A1E-E55A9DD5943F}"/>
              </a:ext>
            </a:extLst>
          </p:cNvPr>
          <p:cNvSpPr/>
          <p:nvPr/>
        </p:nvSpPr>
        <p:spPr>
          <a:xfrm>
            <a:off x="1258937" y="68565"/>
            <a:ext cx="4837063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848FA0E9-B6C4-846A-0E39-06851C0C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2561" y="68565"/>
            <a:ext cx="1163941" cy="116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0F54-3B9E-79C8-0076-C35856307446}"/>
              </a:ext>
            </a:extLst>
          </p:cNvPr>
          <p:cNvSpPr txBox="1"/>
          <p:nvPr/>
        </p:nvSpPr>
        <p:spPr>
          <a:xfrm>
            <a:off x="1554676" y="413919"/>
            <a:ext cx="18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Our</a:t>
            </a:r>
            <a:endParaRPr lang="ru-KZ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BF33F-BE67-8A79-5CF9-2C43381214A3}"/>
              </a:ext>
            </a:extLst>
          </p:cNvPr>
          <p:cNvSpPr txBox="1"/>
          <p:nvPr/>
        </p:nvSpPr>
        <p:spPr>
          <a:xfrm>
            <a:off x="3852431" y="388928"/>
            <a:ext cx="280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Solution</a:t>
            </a:r>
            <a:endParaRPr lang="ru-K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0BECB-4FE2-ACE0-2FF9-B3640F43D817}"/>
              </a:ext>
            </a:extLst>
          </p:cNvPr>
          <p:cNvSpPr/>
          <p:nvPr/>
        </p:nvSpPr>
        <p:spPr>
          <a:xfrm>
            <a:off x="6629112" y="68564"/>
            <a:ext cx="4293531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857D4-DB98-9101-B3D8-CB29D68CE7EE}"/>
              </a:ext>
            </a:extLst>
          </p:cNvPr>
          <p:cNvSpPr txBox="1"/>
          <p:nvPr/>
        </p:nvSpPr>
        <p:spPr>
          <a:xfrm>
            <a:off x="6629112" y="388927"/>
            <a:ext cx="40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User-Friendly</a:t>
            </a:r>
            <a:endParaRPr lang="ru-KZ" sz="32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E2692D38-6A96-6B9F-F96E-EA2FB7EB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3287" y="59844"/>
            <a:ext cx="1063623" cy="10636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3A55B0-C111-A767-B1F6-1F8DC894D7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681315"/>
            <a:ext cx="53311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D8FFC679-4F93-EF22-0CD4-D5AC2549C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8" y="1344048"/>
            <a:ext cx="8035621" cy="455770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F439E9E-3B4A-9DF4-FAFB-2CF2FC4D08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76" y="1602850"/>
            <a:ext cx="8796665" cy="498935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267285-EB1F-C63D-CE83-B3D8B351F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76" y="7150387"/>
            <a:ext cx="8796665" cy="49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67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FAF64-0D6B-C901-1A1E-E55A9DD5943F}"/>
              </a:ext>
            </a:extLst>
          </p:cNvPr>
          <p:cNvSpPr/>
          <p:nvPr/>
        </p:nvSpPr>
        <p:spPr>
          <a:xfrm>
            <a:off x="1258937" y="68565"/>
            <a:ext cx="4837063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848FA0E9-B6C4-846A-0E39-06851C0C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2561" y="68565"/>
            <a:ext cx="1163941" cy="116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0F54-3B9E-79C8-0076-C35856307446}"/>
              </a:ext>
            </a:extLst>
          </p:cNvPr>
          <p:cNvSpPr txBox="1"/>
          <p:nvPr/>
        </p:nvSpPr>
        <p:spPr>
          <a:xfrm>
            <a:off x="1554676" y="413919"/>
            <a:ext cx="18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Our</a:t>
            </a:r>
            <a:endParaRPr lang="ru-KZ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BF33F-BE67-8A79-5CF9-2C43381214A3}"/>
              </a:ext>
            </a:extLst>
          </p:cNvPr>
          <p:cNvSpPr txBox="1"/>
          <p:nvPr/>
        </p:nvSpPr>
        <p:spPr>
          <a:xfrm>
            <a:off x="3852431" y="388928"/>
            <a:ext cx="280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Solution</a:t>
            </a:r>
            <a:endParaRPr lang="ru-K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0BECB-4FE2-ACE0-2FF9-B3640F43D817}"/>
              </a:ext>
            </a:extLst>
          </p:cNvPr>
          <p:cNvSpPr/>
          <p:nvPr/>
        </p:nvSpPr>
        <p:spPr>
          <a:xfrm>
            <a:off x="6629112" y="68564"/>
            <a:ext cx="4293531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857D4-DB98-9101-B3D8-CB29D68CE7EE}"/>
              </a:ext>
            </a:extLst>
          </p:cNvPr>
          <p:cNvSpPr txBox="1"/>
          <p:nvPr/>
        </p:nvSpPr>
        <p:spPr>
          <a:xfrm>
            <a:off x="6629112" y="388927"/>
            <a:ext cx="40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User-Friendly</a:t>
            </a:r>
            <a:endParaRPr lang="ru-KZ" sz="32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E2692D38-6A96-6B9F-F96E-EA2FB7EB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3287" y="59844"/>
            <a:ext cx="1063623" cy="10636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3A55B0-C111-A767-B1F6-1F8DC894D7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681315"/>
            <a:ext cx="53311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F439E9E-3B4A-9DF4-FAFB-2CF2FC4D0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37" y="1443830"/>
            <a:ext cx="7589324" cy="430456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D878B64-ED9E-E32A-CD88-17CB4CF8E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6" y="1702632"/>
            <a:ext cx="8796665" cy="498935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BF56648-59F5-84B2-7CEB-DA7A203C8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66" y="7069324"/>
            <a:ext cx="8754817" cy="4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FAF64-0D6B-C901-1A1E-E55A9DD5943F}"/>
              </a:ext>
            </a:extLst>
          </p:cNvPr>
          <p:cNvSpPr/>
          <p:nvPr/>
        </p:nvSpPr>
        <p:spPr>
          <a:xfrm>
            <a:off x="1258937" y="68565"/>
            <a:ext cx="4837063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848FA0E9-B6C4-846A-0E39-06851C0C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2561" y="68565"/>
            <a:ext cx="1163941" cy="116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0F54-3B9E-79C8-0076-C35856307446}"/>
              </a:ext>
            </a:extLst>
          </p:cNvPr>
          <p:cNvSpPr txBox="1"/>
          <p:nvPr/>
        </p:nvSpPr>
        <p:spPr>
          <a:xfrm>
            <a:off x="1554676" y="413919"/>
            <a:ext cx="18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Our</a:t>
            </a:r>
            <a:endParaRPr lang="ru-KZ" sz="32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BF33F-BE67-8A79-5CF9-2C43381214A3}"/>
              </a:ext>
            </a:extLst>
          </p:cNvPr>
          <p:cNvSpPr txBox="1"/>
          <p:nvPr/>
        </p:nvSpPr>
        <p:spPr>
          <a:xfrm>
            <a:off x="3852431" y="388928"/>
            <a:ext cx="280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Solution</a:t>
            </a:r>
            <a:endParaRPr lang="ru-K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0BECB-4FE2-ACE0-2FF9-B3640F43D817}"/>
              </a:ext>
            </a:extLst>
          </p:cNvPr>
          <p:cNvSpPr/>
          <p:nvPr/>
        </p:nvSpPr>
        <p:spPr>
          <a:xfrm>
            <a:off x="6629112" y="68564"/>
            <a:ext cx="4293531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857D4-DB98-9101-B3D8-CB29D68CE7EE}"/>
              </a:ext>
            </a:extLst>
          </p:cNvPr>
          <p:cNvSpPr txBox="1"/>
          <p:nvPr/>
        </p:nvSpPr>
        <p:spPr>
          <a:xfrm>
            <a:off x="6629112" y="388927"/>
            <a:ext cx="40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User-Friendly</a:t>
            </a:r>
            <a:endParaRPr lang="ru-KZ" sz="32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E2692D38-6A96-6B9F-F96E-EA2FB7EB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3287" y="59844"/>
            <a:ext cx="1063623" cy="10636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3A55B0-C111-A767-B1F6-1F8DC894D7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681315"/>
            <a:ext cx="53311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D878B64-ED9E-E32A-CD88-17CB4CF8E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42" y="1423237"/>
            <a:ext cx="8283091" cy="469806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DC005B0-9B51-244C-A6A0-EBCA4AE63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8" y="1619943"/>
            <a:ext cx="8754817" cy="4965622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5FE68143-6E64-DA10-60FB-985619C2C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7" y="7150387"/>
            <a:ext cx="8754817" cy="49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90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FAF64-0D6B-C901-1A1E-E55A9DD5943F}"/>
              </a:ext>
            </a:extLst>
          </p:cNvPr>
          <p:cNvSpPr/>
          <p:nvPr/>
        </p:nvSpPr>
        <p:spPr>
          <a:xfrm>
            <a:off x="1258937" y="68565"/>
            <a:ext cx="4837063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848FA0E9-B6C4-846A-0E39-06851C0C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2561" y="68565"/>
            <a:ext cx="1163941" cy="116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0F54-3B9E-79C8-0076-C35856307446}"/>
              </a:ext>
            </a:extLst>
          </p:cNvPr>
          <p:cNvSpPr txBox="1"/>
          <p:nvPr/>
        </p:nvSpPr>
        <p:spPr>
          <a:xfrm>
            <a:off x="1554676" y="413919"/>
            <a:ext cx="18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Our</a:t>
            </a:r>
            <a:endParaRPr lang="ru-KZ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BF33F-BE67-8A79-5CF9-2C43381214A3}"/>
              </a:ext>
            </a:extLst>
          </p:cNvPr>
          <p:cNvSpPr txBox="1"/>
          <p:nvPr/>
        </p:nvSpPr>
        <p:spPr>
          <a:xfrm>
            <a:off x="3852431" y="388928"/>
            <a:ext cx="280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Solution</a:t>
            </a:r>
            <a:endParaRPr lang="ru-K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0BECB-4FE2-ACE0-2FF9-B3640F43D817}"/>
              </a:ext>
            </a:extLst>
          </p:cNvPr>
          <p:cNvSpPr/>
          <p:nvPr/>
        </p:nvSpPr>
        <p:spPr>
          <a:xfrm>
            <a:off x="6629112" y="68564"/>
            <a:ext cx="4293531" cy="1163941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857D4-DB98-9101-B3D8-CB29D68CE7EE}"/>
              </a:ext>
            </a:extLst>
          </p:cNvPr>
          <p:cNvSpPr txBox="1"/>
          <p:nvPr/>
        </p:nvSpPr>
        <p:spPr>
          <a:xfrm>
            <a:off x="6629112" y="388927"/>
            <a:ext cx="40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User-Friendly</a:t>
            </a:r>
            <a:endParaRPr lang="ru-KZ" sz="32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E2692D38-6A96-6B9F-F96E-EA2FB7EB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33287" y="59844"/>
            <a:ext cx="1063623" cy="10636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3A55B0-C111-A767-B1F6-1F8DC894D7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681315"/>
            <a:ext cx="53311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DC005B0-9B51-244C-A6A0-EBCA4AE63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04" y="1670473"/>
            <a:ext cx="7989389" cy="453148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A512C7C-CAF2-3205-095E-B5004EBA7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16" y="1820237"/>
            <a:ext cx="8754817" cy="49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F0DF4F99-1D06-A558-0153-7059E4FC1A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E1687D-B974-D23A-F801-CA78B09FE07D}"/>
              </a:ext>
            </a:extLst>
          </p:cNvPr>
          <p:cNvSpPr/>
          <p:nvPr/>
        </p:nvSpPr>
        <p:spPr>
          <a:xfrm>
            <a:off x="3085182" y="2969612"/>
            <a:ext cx="6021636" cy="918777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76341-0460-F2B9-C86D-5AA7DE7572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01362" y="3044279"/>
            <a:ext cx="6189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Problem: </a:t>
            </a:r>
            <a:r>
              <a:rPr lang="en-US" sz="4400" b="1" dirty="0"/>
              <a:t>Variety of Data</a:t>
            </a:r>
            <a:endParaRPr lang="ru-KZ" sz="4400" b="1" dirty="0"/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7CCCF2B2-4EDF-F722-04E8-F34DE0A66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121" y="655052"/>
            <a:ext cx="1570003" cy="1570003"/>
          </a:xfrm>
          <a:prstGeom prst="rect">
            <a:avLst/>
          </a:prstGeom>
        </p:spPr>
      </p:pic>
      <p:pic>
        <p:nvPicPr>
          <p:cNvPr id="9" name="Graphic 8" descr="Pen with solid fill">
            <a:extLst>
              <a:ext uri="{FF2B5EF4-FFF2-40B4-BE49-F238E27FC236}">
                <a16:creationId xmlns:a16="http://schemas.microsoft.com/office/drawing/2014/main" id="{C0FA2C68-155D-E998-840F-B41A12851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8711" y="472173"/>
            <a:ext cx="2026921" cy="2026921"/>
          </a:xfrm>
          <a:prstGeom prst="rect">
            <a:avLst/>
          </a:prstGeom>
        </p:spPr>
      </p:pic>
      <p:pic>
        <p:nvPicPr>
          <p:cNvPr id="13" name="Graphic 12" descr="Open book with solid fill">
            <a:extLst>
              <a:ext uri="{FF2B5EF4-FFF2-40B4-BE49-F238E27FC236}">
                <a16:creationId xmlns:a16="http://schemas.microsoft.com/office/drawing/2014/main" id="{39939B00-7268-A526-F1AC-06E58C94B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05" y="3920611"/>
            <a:ext cx="1844039" cy="1844039"/>
          </a:xfrm>
          <a:prstGeom prst="rect">
            <a:avLst/>
          </a:prstGeom>
        </p:spPr>
      </p:pic>
      <p:pic>
        <p:nvPicPr>
          <p:cNvPr id="15" name="Graphic 14" descr="Watch with solid fill">
            <a:extLst>
              <a:ext uri="{FF2B5EF4-FFF2-40B4-BE49-F238E27FC236}">
                <a16:creationId xmlns:a16="http://schemas.microsoft.com/office/drawing/2014/main" id="{B275A300-18F5-AE9C-B93B-08A5036BC2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4867" y="4206629"/>
            <a:ext cx="2340765" cy="234076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817FEC-B4B1-D5CF-0174-E4814AEFFB35}"/>
              </a:ext>
            </a:extLst>
          </p:cNvPr>
          <p:cNvCxnSpPr>
            <a:cxnSpLocks/>
          </p:cNvCxnSpPr>
          <p:nvPr/>
        </p:nvCxnSpPr>
        <p:spPr>
          <a:xfrm>
            <a:off x="2033165" y="2067244"/>
            <a:ext cx="1052017" cy="9770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7102E-64F5-CF6B-9545-DA318F86E674}"/>
              </a:ext>
            </a:extLst>
          </p:cNvPr>
          <p:cNvCxnSpPr>
            <a:cxnSpLocks/>
          </p:cNvCxnSpPr>
          <p:nvPr/>
        </p:nvCxnSpPr>
        <p:spPr>
          <a:xfrm flipH="1">
            <a:off x="9041133" y="2225055"/>
            <a:ext cx="568602" cy="8002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EF162D-3A5F-94B3-B5AB-9A1F4EE11919}"/>
              </a:ext>
            </a:extLst>
          </p:cNvPr>
          <p:cNvCxnSpPr>
            <a:cxnSpLocks/>
          </p:cNvCxnSpPr>
          <p:nvPr/>
        </p:nvCxnSpPr>
        <p:spPr>
          <a:xfrm flipV="1">
            <a:off x="2442624" y="3888387"/>
            <a:ext cx="871616" cy="5451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6EC0D-FCF1-4ACF-D279-C027496E8AEE}"/>
              </a:ext>
            </a:extLst>
          </p:cNvPr>
          <p:cNvCxnSpPr>
            <a:cxnSpLocks/>
          </p:cNvCxnSpPr>
          <p:nvPr/>
        </p:nvCxnSpPr>
        <p:spPr>
          <a:xfrm flipH="1" flipV="1">
            <a:off x="8816801" y="3813720"/>
            <a:ext cx="892455" cy="12459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61D9D8-B2E1-C8FB-922F-F0552B455DBD}"/>
              </a:ext>
            </a:extLst>
          </p:cNvPr>
          <p:cNvSpPr txBox="1"/>
          <p:nvPr/>
        </p:nvSpPr>
        <p:spPr>
          <a:xfrm>
            <a:off x="369108" y="2720324"/>
            <a:ext cx="21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.CSV</a:t>
            </a:r>
            <a:endParaRPr lang="ru-KZ" sz="6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26A5B5-7936-487B-C564-07A2534A85DC}"/>
              </a:ext>
            </a:extLst>
          </p:cNvPr>
          <p:cNvSpPr txBox="1"/>
          <p:nvPr/>
        </p:nvSpPr>
        <p:spPr>
          <a:xfrm>
            <a:off x="3453395" y="5643034"/>
            <a:ext cx="21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.HL7</a:t>
            </a:r>
            <a:endParaRPr lang="ru-KZ" sz="6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24C219-125A-639C-1E46-F430249AA514}"/>
              </a:ext>
            </a:extLst>
          </p:cNvPr>
          <p:cNvCxnSpPr>
            <a:cxnSpLocks/>
          </p:cNvCxnSpPr>
          <p:nvPr/>
        </p:nvCxnSpPr>
        <p:spPr>
          <a:xfrm>
            <a:off x="1840186" y="3055218"/>
            <a:ext cx="1283096" cy="3813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1908E6-BE0E-D004-1C35-4B0A7802E049}"/>
              </a:ext>
            </a:extLst>
          </p:cNvPr>
          <p:cNvCxnSpPr>
            <a:cxnSpLocks/>
          </p:cNvCxnSpPr>
          <p:nvPr/>
        </p:nvCxnSpPr>
        <p:spPr>
          <a:xfrm flipV="1">
            <a:off x="4286663" y="3813720"/>
            <a:ext cx="219854" cy="17641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817F8EF7-98FA-D28F-746E-5F36F211ED06}"/>
              </a:ext>
            </a:extLst>
          </p:cNvPr>
          <p:cNvSpPr txBox="1">
            <a:spLocks/>
          </p:cNvSpPr>
          <p:nvPr/>
        </p:nvSpPr>
        <p:spPr>
          <a:xfrm>
            <a:off x="-854927" y="-36489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onsolas"/>
                <a:cs typeface="Calibri Light"/>
              </a:rPr>
              <a:t>DiversIT</a:t>
            </a:r>
            <a:r>
              <a:rPr lang="en-US" dirty="0">
                <a:latin typeface="Consolas"/>
                <a:cs typeface="Calibri Light"/>
              </a:rPr>
              <a:t> - EPR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A77FAB-AFCD-F7E7-7C51-696EC09B8FDD}"/>
              </a:ext>
            </a:extLst>
          </p:cNvPr>
          <p:cNvSpPr txBox="1"/>
          <p:nvPr/>
        </p:nvSpPr>
        <p:spPr>
          <a:xfrm>
            <a:off x="803817" y="-1121596"/>
            <a:ext cx="6023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onsolas"/>
                <a:cs typeface="Calibri"/>
              </a:rPr>
              <a:t>Wilson – Aisari – Danylo – Anfisa – Girik</a:t>
            </a:r>
            <a:r>
              <a:rPr lang="en-US">
                <a:latin typeface="Consolas"/>
                <a:cs typeface="Calibri"/>
              </a:rPr>
              <a:t> </a:t>
            </a:r>
            <a:endParaRPr lang="en-US">
              <a:latin typeface="Consolas"/>
            </a:endParaRPr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10FD9D2E-C144-73D7-1D90-CA2FF08763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6663" y="67352"/>
            <a:ext cx="2270761" cy="227076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31E4F4-F66D-62FE-F999-B79CBC3D31C9}"/>
              </a:ext>
            </a:extLst>
          </p:cNvPr>
          <p:cNvCxnSpPr>
            <a:cxnSpLocks/>
          </p:cNvCxnSpPr>
          <p:nvPr/>
        </p:nvCxnSpPr>
        <p:spPr>
          <a:xfrm>
            <a:off x="5422043" y="1772970"/>
            <a:ext cx="708661" cy="11849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774C81C-27C6-4280-16C3-9CA56FBE364C}"/>
              </a:ext>
            </a:extLst>
          </p:cNvPr>
          <p:cNvSpPr/>
          <p:nvPr/>
        </p:nvSpPr>
        <p:spPr>
          <a:xfrm>
            <a:off x="3083348" y="7540028"/>
            <a:ext cx="6021636" cy="2196749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781FCF-599D-0810-EA7C-A09B5A8E164F}"/>
              </a:ext>
            </a:extLst>
          </p:cNvPr>
          <p:cNvSpPr txBox="1"/>
          <p:nvPr/>
        </p:nvSpPr>
        <p:spPr>
          <a:xfrm>
            <a:off x="2999528" y="7719187"/>
            <a:ext cx="61892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do we make it </a:t>
            </a:r>
            <a:r>
              <a:rPr lang="en-US" sz="5400" b="1" i="1" dirty="0"/>
              <a:t>easier</a:t>
            </a:r>
            <a:r>
              <a:rPr lang="en-US" sz="5400" b="1" dirty="0"/>
              <a:t>? </a:t>
            </a:r>
          </a:p>
          <a:p>
            <a:pPr algn="ctr"/>
            <a:endParaRPr lang="ru-KZ" sz="4400" b="1" dirty="0"/>
          </a:p>
        </p:txBody>
      </p:sp>
    </p:spTree>
    <p:extLst>
      <p:ext uri="{BB962C8B-B14F-4D97-AF65-F5344CB8AC3E}">
        <p14:creationId xmlns:p14="http://schemas.microsoft.com/office/powerpoint/2010/main" val="3827150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pic>
        <p:nvPicPr>
          <p:cNvPr id="13" name="Graphic 12" descr="Thought with solid fill">
            <a:extLst>
              <a:ext uri="{FF2B5EF4-FFF2-40B4-BE49-F238E27FC236}">
                <a16:creationId xmlns:a16="http://schemas.microsoft.com/office/drawing/2014/main" id="{C2FE01E2-780D-B5F0-DE91-D2CC37046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" y="2804160"/>
            <a:ext cx="3886200" cy="3886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3A11453-3EE2-9FD8-2123-41D6462BCDEF}"/>
              </a:ext>
            </a:extLst>
          </p:cNvPr>
          <p:cNvSpPr txBox="1">
            <a:spLocks/>
          </p:cNvSpPr>
          <p:nvPr/>
        </p:nvSpPr>
        <p:spPr>
          <a:xfrm>
            <a:off x="-2004060" y="-152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latin typeface="Consolas"/>
                <a:cs typeface="Calibri Ligh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0241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D0A4CD27-BD96-4038-27F9-41EE22DF4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9"/>
            <a:ext cx="12191999" cy="68565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3A11453-3EE2-9FD8-2123-41D6462BCDEF}"/>
              </a:ext>
            </a:extLst>
          </p:cNvPr>
          <p:cNvSpPr txBox="1">
            <a:spLocks/>
          </p:cNvSpPr>
          <p:nvPr/>
        </p:nvSpPr>
        <p:spPr>
          <a:xfrm>
            <a:off x="-708660" y="-2133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latin typeface="Consolas"/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8824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F0DF4F99-1D06-A558-0153-7059E4FC1A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E1687D-B974-D23A-F801-CA78B09FE07D}"/>
              </a:ext>
            </a:extLst>
          </p:cNvPr>
          <p:cNvSpPr/>
          <p:nvPr/>
        </p:nvSpPr>
        <p:spPr>
          <a:xfrm>
            <a:off x="3083348" y="2590800"/>
            <a:ext cx="6021636" cy="2196749"/>
          </a:xfrm>
          <a:prstGeom prst="rect">
            <a:avLst/>
          </a:prstGeom>
          <a:solidFill>
            <a:srgbClr val="D1E0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17929-FE66-5361-F7C9-787CA9306D61}"/>
              </a:ext>
            </a:extLst>
          </p:cNvPr>
          <p:cNvSpPr txBox="1"/>
          <p:nvPr/>
        </p:nvSpPr>
        <p:spPr>
          <a:xfrm>
            <a:off x="2999528" y="2769959"/>
            <a:ext cx="61892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do we make it </a:t>
            </a:r>
            <a:r>
              <a:rPr lang="en-US" sz="5400" b="1" i="1" dirty="0"/>
              <a:t>easier</a:t>
            </a:r>
            <a:r>
              <a:rPr lang="en-US" sz="5400" b="1" dirty="0"/>
              <a:t>? </a:t>
            </a:r>
          </a:p>
          <a:p>
            <a:pPr algn="ctr"/>
            <a:endParaRPr lang="ru-KZ" sz="4400" b="1" dirty="0"/>
          </a:p>
        </p:txBody>
      </p:sp>
      <p:pic>
        <p:nvPicPr>
          <p:cNvPr id="6" name="Picture 5" descr="A diagram of a normalizer&#10;&#10;Description automatically generated">
            <a:extLst>
              <a:ext uri="{FF2B5EF4-FFF2-40B4-BE49-F238E27FC236}">
                <a16:creationId xmlns:a16="http://schemas.microsoft.com/office/drawing/2014/main" id="{3450356A-A0C8-C3E7-6C3D-2A3D3F04A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" y="7181621"/>
            <a:ext cx="11637400" cy="6546038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7CA039BB-71A3-4E5A-9847-AE5B7A867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84894" y="-3057927"/>
            <a:ext cx="1570003" cy="157000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DA16B-BAEE-31F0-7812-E856C5C9EF76}"/>
              </a:ext>
            </a:extLst>
          </p:cNvPr>
          <p:cNvCxnSpPr>
            <a:cxnSpLocks/>
          </p:cNvCxnSpPr>
          <p:nvPr/>
        </p:nvCxnSpPr>
        <p:spPr>
          <a:xfrm>
            <a:off x="-1053850" y="-1645735"/>
            <a:ext cx="1052017" cy="9770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Open book with solid fill">
            <a:extLst>
              <a:ext uri="{FF2B5EF4-FFF2-40B4-BE49-F238E27FC236}">
                <a16:creationId xmlns:a16="http://schemas.microsoft.com/office/drawing/2014/main" id="{8C553E69-7EB6-94AF-9B48-3B6036075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553908" y="7648549"/>
            <a:ext cx="1844039" cy="184403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AE09C-EBCB-AE6F-9DEB-EF00DFB75CE9}"/>
              </a:ext>
            </a:extLst>
          </p:cNvPr>
          <p:cNvCxnSpPr>
            <a:cxnSpLocks/>
          </p:cNvCxnSpPr>
          <p:nvPr/>
        </p:nvCxnSpPr>
        <p:spPr>
          <a:xfrm flipV="1">
            <a:off x="-1749989" y="7616325"/>
            <a:ext cx="871616" cy="5451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311C75-111E-8BA6-BB27-026A5BC58891}"/>
              </a:ext>
            </a:extLst>
          </p:cNvPr>
          <p:cNvSpPr txBox="1"/>
          <p:nvPr/>
        </p:nvSpPr>
        <p:spPr>
          <a:xfrm>
            <a:off x="-3991139" y="3094206"/>
            <a:ext cx="21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.CSV</a:t>
            </a:r>
            <a:endParaRPr lang="ru-KZ" sz="6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10C3A0-362D-5EA6-E0D0-DAFE49BEC2C6}"/>
              </a:ext>
            </a:extLst>
          </p:cNvPr>
          <p:cNvCxnSpPr>
            <a:cxnSpLocks/>
          </p:cNvCxnSpPr>
          <p:nvPr/>
        </p:nvCxnSpPr>
        <p:spPr>
          <a:xfrm>
            <a:off x="-2520061" y="3429100"/>
            <a:ext cx="1283096" cy="3813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6988C020-C55E-5363-0CF1-45CC802C3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959" y="-3869472"/>
            <a:ext cx="2270761" cy="227076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551CAC-F6C0-F32C-30C0-61A126955CFC}"/>
              </a:ext>
            </a:extLst>
          </p:cNvPr>
          <p:cNvCxnSpPr>
            <a:cxnSpLocks/>
          </p:cNvCxnSpPr>
          <p:nvPr/>
        </p:nvCxnSpPr>
        <p:spPr>
          <a:xfrm>
            <a:off x="5387339" y="-2163854"/>
            <a:ext cx="708661" cy="11849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Pen with solid fill">
            <a:extLst>
              <a:ext uri="{FF2B5EF4-FFF2-40B4-BE49-F238E27FC236}">
                <a16:creationId xmlns:a16="http://schemas.microsoft.com/office/drawing/2014/main" id="{5C2DDE9D-1427-1FE2-BFCF-D4320083B7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79578" y="-3514845"/>
            <a:ext cx="2026921" cy="202692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707FD-742F-CDEC-0298-293E156232A8}"/>
              </a:ext>
            </a:extLst>
          </p:cNvPr>
          <p:cNvCxnSpPr>
            <a:cxnSpLocks/>
          </p:cNvCxnSpPr>
          <p:nvPr/>
        </p:nvCxnSpPr>
        <p:spPr>
          <a:xfrm flipH="1">
            <a:off x="12192000" y="-1761963"/>
            <a:ext cx="568602" cy="8002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B79473-5DC9-D02A-D036-6BBA4930903C}"/>
              </a:ext>
            </a:extLst>
          </p:cNvPr>
          <p:cNvSpPr txBox="1"/>
          <p:nvPr/>
        </p:nvSpPr>
        <p:spPr>
          <a:xfrm>
            <a:off x="2036688" y="9198387"/>
            <a:ext cx="21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.HL7</a:t>
            </a:r>
            <a:endParaRPr lang="ru-KZ" sz="6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0BFE88-23BA-4239-73FD-BD9C1636C4F8}"/>
              </a:ext>
            </a:extLst>
          </p:cNvPr>
          <p:cNvCxnSpPr>
            <a:cxnSpLocks/>
          </p:cNvCxnSpPr>
          <p:nvPr/>
        </p:nvCxnSpPr>
        <p:spPr>
          <a:xfrm flipV="1">
            <a:off x="2869956" y="7818431"/>
            <a:ext cx="219854" cy="17641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1CD2C862-21FA-2E02-88AF-F1DFE7D2BC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74436" y="8009234"/>
            <a:ext cx="2340765" cy="234076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868441-1C3D-7F45-DF69-407A9FC733E2}"/>
              </a:ext>
            </a:extLst>
          </p:cNvPr>
          <p:cNvCxnSpPr>
            <a:cxnSpLocks/>
          </p:cNvCxnSpPr>
          <p:nvPr/>
        </p:nvCxnSpPr>
        <p:spPr>
          <a:xfrm flipH="1" flipV="1">
            <a:off x="13455641" y="7648549"/>
            <a:ext cx="892455" cy="12459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5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74E638B3-CD67-45BE-148C-9D2664B5A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pic>
        <p:nvPicPr>
          <p:cNvPr id="3" name="Picture 2" descr="A diagram of a normalizer&#10;&#10;Description automatically generated">
            <a:extLst>
              <a:ext uri="{FF2B5EF4-FFF2-40B4-BE49-F238E27FC236}">
                <a16:creationId xmlns:a16="http://schemas.microsoft.com/office/drawing/2014/main" id="{3B218342-55CF-AE65-A785-0B42E9C2C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" y="155981"/>
            <a:ext cx="11637400" cy="65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9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424F91DF-4F94-D69B-BB9C-FBEC0E35CA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pic>
        <p:nvPicPr>
          <p:cNvPr id="3" name="Picture 2" descr="A diagram of a normalizer&#10;&#10;Description automatically generated">
            <a:extLst>
              <a:ext uri="{FF2B5EF4-FFF2-40B4-BE49-F238E27FC236}">
                <a16:creationId xmlns:a16="http://schemas.microsoft.com/office/drawing/2014/main" id="{3951DB2E-4C39-487D-A2C2-591E5376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279" y="-1651636"/>
            <a:ext cx="15941041" cy="8966836"/>
          </a:xfrm>
          <a:prstGeom prst="rect">
            <a:avLst/>
          </a:prstGeom>
          <a:noFill/>
        </p:spPr>
      </p:pic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3DA4D046-A06C-9E40-F113-E13650370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962" y="8518923"/>
            <a:ext cx="6923566" cy="213123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CA6658-1AAA-292F-59BB-F6CBA4D68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627" y="-7725628"/>
            <a:ext cx="3983087" cy="607399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9F246A-3F26-ADC9-6891-D03F67C7F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5062" y="-4253169"/>
            <a:ext cx="5985566" cy="32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ethoscope">
            <a:extLst>
              <a:ext uri="{FF2B5EF4-FFF2-40B4-BE49-F238E27FC236}">
                <a16:creationId xmlns:a16="http://schemas.microsoft.com/office/drawing/2014/main" id="{809E4B6B-3E28-79F5-C52A-B9515F2FD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pic>
        <p:nvPicPr>
          <p:cNvPr id="3" name="Picture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D5BF1952-26C4-24A9-65AD-0E46BA0C0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0" y="4220367"/>
            <a:ext cx="6923566" cy="213123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EADAD5-0923-C07E-8E90-508A652BB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50" y="392004"/>
            <a:ext cx="3983087" cy="607399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38792D-8F2E-A5FB-4582-8EA5E3EBF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6" y="506400"/>
            <a:ext cx="5985566" cy="3257718"/>
          </a:xfrm>
          <a:prstGeom prst="rect">
            <a:avLst/>
          </a:prstGeom>
        </p:spPr>
      </p:pic>
      <p:pic>
        <p:nvPicPr>
          <p:cNvPr id="9" name="Picture 8" descr="A diagram of a normalizer&#10;&#10;Description automatically generated">
            <a:extLst>
              <a:ext uri="{FF2B5EF4-FFF2-40B4-BE49-F238E27FC236}">
                <a16:creationId xmlns:a16="http://schemas.microsoft.com/office/drawing/2014/main" id="{66C8B3FF-0266-8E7C-1797-C3D2CB53179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75" y="-462916"/>
            <a:ext cx="15941041" cy="8966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033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thoscope">
            <a:extLst>
              <a:ext uri="{FF2B5EF4-FFF2-40B4-BE49-F238E27FC236}">
                <a16:creationId xmlns:a16="http://schemas.microsoft.com/office/drawing/2014/main" id="{A53F38A7-8849-C852-1D8C-C015EB0F1A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pic>
        <p:nvPicPr>
          <p:cNvPr id="2" name="Picture 1" descr="A diagram of a normalizer&#10;&#10;Description automatically generated">
            <a:extLst>
              <a:ext uri="{FF2B5EF4-FFF2-40B4-BE49-F238E27FC236}">
                <a16:creationId xmlns:a16="http://schemas.microsoft.com/office/drawing/2014/main" id="{37964C3D-A108-EF80-5EAF-858D974F45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21" y="-462916"/>
            <a:ext cx="15941041" cy="8966836"/>
          </a:xfrm>
          <a:prstGeom prst="rect">
            <a:avLst/>
          </a:prstGeom>
          <a:noFill/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020FD9-ADE6-896B-DA9E-D3AEE57325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141" y="-9972676"/>
            <a:ext cx="16906240" cy="95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9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0257EB72-2793-1488-26CF-FCEBF3A256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221A-3C42-5785-E748-B816A4A326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141" y="-1798320"/>
            <a:ext cx="16906240" cy="9509760"/>
          </a:xfrm>
          <a:prstGeom prst="rect">
            <a:avLst/>
          </a:prstGeom>
        </p:spPr>
      </p:pic>
      <p:pic>
        <p:nvPicPr>
          <p:cNvPr id="5" name="Picture 4" descr="A table with numbers and a number of blood pressure&#10;&#10;Description automatically generated">
            <a:extLst>
              <a:ext uri="{FF2B5EF4-FFF2-40B4-BE49-F238E27FC236}">
                <a16:creationId xmlns:a16="http://schemas.microsoft.com/office/drawing/2014/main" id="{B298F688-1324-D008-FCDB-6FF2FB0CE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96" y="-7768212"/>
            <a:ext cx="9806143" cy="65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thoscope">
            <a:extLst>
              <a:ext uri="{FF2B5EF4-FFF2-40B4-BE49-F238E27FC236}">
                <a16:creationId xmlns:a16="http://schemas.microsoft.com/office/drawing/2014/main" id="{76E3AA74-7F51-17D5-21F9-2B18136B8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833" y="89"/>
            <a:ext cx="12191999" cy="685651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DDE82E-E782-188E-7C30-9D65A00E59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2941" y="-2087880"/>
            <a:ext cx="16906240" cy="9509760"/>
          </a:xfrm>
          <a:prstGeom prst="rect">
            <a:avLst/>
          </a:prstGeom>
        </p:spPr>
      </p:pic>
      <p:pic>
        <p:nvPicPr>
          <p:cNvPr id="5" name="Picture 4" descr="A table with numbers and a number of blood pressure&#10;&#10;Description automatically generated">
            <a:extLst>
              <a:ext uri="{FF2B5EF4-FFF2-40B4-BE49-F238E27FC236}">
                <a16:creationId xmlns:a16="http://schemas.microsoft.com/office/drawing/2014/main" id="{48225B30-7E8F-4825-D389-9351A1C42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96" y="156588"/>
            <a:ext cx="9806143" cy="6544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72C42B-9A7F-8F82-71D4-13BA567D2D4E}"/>
              </a:ext>
            </a:extLst>
          </p:cNvPr>
          <p:cNvSpPr>
            <a:spLocks noChangeAspect="1"/>
          </p:cNvSpPr>
          <p:nvPr/>
        </p:nvSpPr>
        <p:spPr>
          <a:xfrm>
            <a:off x="12497319" y="-1400"/>
            <a:ext cx="7248292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4FABDF-9324-B821-4DE9-BEAD8EFADB58}"/>
              </a:ext>
            </a:extLst>
          </p:cNvPr>
          <p:cNvSpPr txBox="1">
            <a:spLocks/>
          </p:cNvSpPr>
          <p:nvPr/>
        </p:nvSpPr>
        <p:spPr>
          <a:xfrm>
            <a:off x="11466519" y="712328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>
                <a:solidFill>
                  <a:srgbClr val="FFFFFF"/>
                </a:solidFill>
                <a:latin typeface="Consolas" panose="020B0609020204030204" pitchFamily="49" charset="0"/>
              </a:rPr>
              <a:t>Cheaper </a:t>
            </a:r>
            <a:endParaRPr lang="en-US" sz="5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5200" b="1" dirty="0">
                <a:solidFill>
                  <a:srgbClr val="FFFFFF"/>
                </a:solidFill>
                <a:latin typeface="Consolas" panose="020B0609020204030204" pitchFamily="49" charset="0"/>
              </a:rPr>
              <a:t>User-friendly</a:t>
            </a:r>
            <a:endParaRPr lang="en-US" sz="5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5200" dirty="0">
                <a:solidFill>
                  <a:srgbClr val="FFFFFF"/>
                </a:solidFill>
                <a:latin typeface="Consolas" panose="020B0609020204030204" pitchFamily="49" charset="0"/>
              </a:rPr>
              <a:t>Versatile </a:t>
            </a:r>
          </a:p>
        </p:txBody>
      </p:sp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DE082C1A-9A04-403F-B005-0F78381D4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699935" y="-98487"/>
            <a:ext cx="2401824" cy="2401824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D3BDFAA0-3B61-1C75-A332-0AA274D4D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44413" y="2204761"/>
            <a:ext cx="2691874" cy="2691874"/>
          </a:xfrm>
          <a:prstGeom prst="rect">
            <a:avLst/>
          </a:prstGeom>
        </p:spPr>
      </p:pic>
      <p:pic>
        <p:nvPicPr>
          <p:cNvPr id="10" name="Graphic 9" descr="Idea with solid fill">
            <a:extLst>
              <a:ext uri="{FF2B5EF4-FFF2-40B4-BE49-F238E27FC236}">
                <a16:creationId xmlns:a16="http://schemas.microsoft.com/office/drawing/2014/main" id="{9FBDCF18-1950-AAA4-6047-F0C832CF1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314965" y="4700972"/>
            <a:ext cx="2016854" cy="20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8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UG-Amirov, Aisari</dc:creator>
  <cp:lastModifiedBy>UG-Amirov, Aisari</cp:lastModifiedBy>
  <cp:revision>1</cp:revision>
  <dcterms:created xsi:type="dcterms:W3CDTF">2023-11-12T12:06:34Z</dcterms:created>
  <dcterms:modified xsi:type="dcterms:W3CDTF">2023-11-12T14:27:32Z</dcterms:modified>
</cp:coreProperties>
</file>