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14B86-3E6B-40ED-9B09-3A22961BB7C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B417A-5025-4B50-A3BC-62D4C885D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42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B417A-5025-4B50-A3BC-62D4C885D7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47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238A-40C9-455E-BF00-98424443A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29FE5-23BB-4EFA-9387-F210F826A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26750-4F91-4263-A651-48AD5A50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7064-2188-451A-8736-5B516739467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DE2AC-FEE4-4336-A49D-E221FF87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BFD5C-A63B-4195-844D-4A5463DA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9CE4-855A-49E2-8A36-64F03292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1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5CB9-0922-4858-8050-76F4DB5B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A5D21-59F5-4EFA-9931-4854B8573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0651C-2EEB-4D10-A7A7-C823C370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7064-2188-451A-8736-5B516739467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19E23-87F4-4C5E-9B12-DBC93027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C60C1-AB1B-422D-AE5C-7B2C703F4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9CE4-855A-49E2-8A36-64F03292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7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16ACC-8772-419A-A6B0-37BF6E3A7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F3E80-0942-432D-BD64-BDD3D64E9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A50B6-3B4A-46D5-BBC5-DAC2C89F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7064-2188-451A-8736-5B516739467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6C100-247B-4CEA-8FB4-9C27703D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BE943-BC4E-4891-8392-B83C3B95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9CE4-855A-49E2-8A36-64F03292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5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FFE2-D591-4F32-B811-5B30F64B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F102D-2DCD-45F4-A83B-9D49332D5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B0FB9-F594-4F83-99EA-93977A09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7064-2188-451A-8736-5B516739467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2D2F8-5417-4238-8706-8CDF58E0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5E525-CC02-4E1E-AEEE-DBBEF0F5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9CE4-855A-49E2-8A36-64F03292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5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FEFD-4BA1-45D3-AA85-A7960C06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4D71C-AFF0-4605-9D71-358AC355B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E07A2-7B1B-4863-9984-35E5577C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7064-2188-451A-8736-5B516739467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4A92D-1DE8-46BD-AB5C-05B61C33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4298C-DE56-4953-A04F-CDE198EA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9CE4-855A-49E2-8A36-64F03292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5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B8D7-40AD-491D-9953-ED2FD88A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65837-D93F-44E9-A74A-63317CBE5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649D2-F741-4AED-8B98-BFF41160C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E87E1-ABBC-4D10-A4F7-8B89C1A7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7064-2188-451A-8736-5B516739467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F93E4-291B-48AB-8ABA-2E44D1C2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DE796-3730-49DA-8B15-E7FFC348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9CE4-855A-49E2-8A36-64F03292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3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5DCA-ADD1-42E8-A0B5-BDE78807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8967D-8056-48D6-882D-CBE63D906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990C5-69FA-49AD-8BC2-AB591F4A5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AB0CD-ACF0-45FE-852B-D7DB69B29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5541D4-69EB-4099-8CAC-EFD10F6E8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98CC0-08A6-4387-9BBF-57BAB474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7064-2188-451A-8736-5B516739467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1F037-FF5F-46C7-A967-A44CAEAC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FE004-4F27-4D36-9583-57B65D2A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9CE4-855A-49E2-8A36-64F03292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1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1AA4-FB14-4AE1-BE01-328C5876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8BFAE-76B2-4F42-BE22-3BB64EAE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7064-2188-451A-8736-5B516739467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B4D69-C644-4640-A6E9-4AB64A0F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57778-97ED-41E2-B99B-87FE6860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9CE4-855A-49E2-8A36-64F03292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8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3B5BD-7B50-417A-B132-4FB7A377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7064-2188-451A-8736-5B516739467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970A54-C889-4F5D-A6F6-17CA9A22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C254D-D959-45CC-A318-B7B54807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9CE4-855A-49E2-8A36-64F03292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6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1667-F504-431C-962C-E0BD3E03D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BEFC-70C1-4431-9D0D-02A385415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4989A-4AD8-48EF-94C6-080561AA0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2CFE1-6D71-4231-A54C-45FBE58AB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7064-2188-451A-8736-5B516739467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B4385-D8A5-442E-BFB7-9BBB4F7D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EC55D-4F2D-405A-B4BA-2D711EA1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9CE4-855A-49E2-8A36-64F03292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9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CF69-1A6B-4752-BE41-8035D8B3E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32D033-F9FA-45F9-950D-23CB97173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95B41-6B43-4A23-BF64-785C30BD0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E80EB-1DEF-4036-A9B5-13AB68D8F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7064-2188-451A-8736-5B516739467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B37E6-14E0-46D3-BE22-7910DB76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FBD76-859C-4E2E-A0AE-19FB48A5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9CE4-855A-49E2-8A36-64F03292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2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2DEAF4-612C-463A-A6CC-CA4A015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1A58D-43D2-4742-B97D-D6BB18CB4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98789-A7AB-4EFD-B48F-D1D758EFD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C7064-2188-451A-8736-5B516739467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E364-C3F4-47F3-8DA5-F9FEC20B5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D3685-3B84-4164-9277-D7B24E6C8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A9CE4-855A-49E2-8A36-64F03292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6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537B00B-33F7-45D5-8CE5-6D0581EE9F44}"/>
              </a:ext>
            </a:extLst>
          </p:cNvPr>
          <p:cNvGrpSpPr/>
          <p:nvPr/>
        </p:nvGrpSpPr>
        <p:grpSpPr>
          <a:xfrm>
            <a:off x="558800" y="0"/>
            <a:ext cx="6685384" cy="6751760"/>
            <a:chOff x="558800" y="0"/>
            <a:chExt cx="6685384" cy="6751760"/>
          </a:xfrm>
        </p:grpSpPr>
        <p:pic>
          <p:nvPicPr>
            <p:cNvPr id="7" name="Picture 6" descr="Chart, line chart, scatter chart&#10;&#10;Description automatically generated">
              <a:extLst>
                <a:ext uri="{FF2B5EF4-FFF2-40B4-BE49-F238E27FC236}">
                  <a16:creationId xmlns:a16="http://schemas.microsoft.com/office/drawing/2014/main" id="{17637EDC-E05E-42ED-BD25-C4FB972313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3" t="8273" r="7933"/>
            <a:stretch/>
          </p:blipFill>
          <p:spPr>
            <a:xfrm>
              <a:off x="558800" y="4296456"/>
              <a:ext cx="3159760" cy="2178305"/>
            </a:xfrm>
            <a:prstGeom prst="rect">
              <a:avLst/>
            </a:prstGeom>
          </p:spPr>
        </p:pic>
        <p:pic>
          <p:nvPicPr>
            <p:cNvPr id="3" name="Picture 2" descr="Chart, line chart&#10;&#10;Description automatically generated">
              <a:extLst>
                <a:ext uri="{FF2B5EF4-FFF2-40B4-BE49-F238E27FC236}">
                  <a16:creationId xmlns:a16="http://schemas.microsoft.com/office/drawing/2014/main" id="{F203438C-9373-4705-8E2D-75BA345F31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6" t="7483" r="6888" b="511"/>
            <a:stretch/>
          </p:blipFill>
          <p:spPr>
            <a:xfrm>
              <a:off x="558800" y="0"/>
              <a:ext cx="3159760" cy="2158388"/>
            </a:xfrm>
            <a:prstGeom prst="rect">
              <a:avLst/>
            </a:prstGeom>
          </p:spPr>
        </p:pic>
        <p:pic>
          <p:nvPicPr>
            <p:cNvPr id="5" name="Picture 4" descr="Chart, line chart&#10;&#10;Description automatically generated">
              <a:extLst>
                <a:ext uri="{FF2B5EF4-FFF2-40B4-BE49-F238E27FC236}">
                  <a16:creationId xmlns:a16="http://schemas.microsoft.com/office/drawing/2014/main" id="{986AFB63-25C9-4EE4-8D05-7FE6AF7736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6" t="7992" r="6888"/>
            <a:stretch/>
          </p:blipFill>
          <p:spPr>
            <a:xfrm>
              <a:off x="558800" y="2158388"/>
              <a:ext cx="3159760" cy="2158388"/>
            </a:xfrm>
            <a:prstGeom prst="rect">
              <a:avLst/>
            </a:prstGeom>
          </p:spPr>
        </p:pic>
        <p:pic>
          <p:nvPicPr>
            <p:cNvPr id="9" name="Picture 8" descr="Chart, line chart&#10;&#10;Description automatically generated">
              <a:extLst>
                <a:ext uri="{FF2B5EF4-FFF2-40B4-BE49-F238E27FC236}">
                  <a16:creationId xmlns:a16="http://schemas.microsoft.com/office/drawing/2014/main" id="{D50B5549-5480-4985-9BC6-9F645E8DA2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3" t="9028" r="7778" b="1249"/>
            <a:stretch/>
          </p:blipFill>
          <p:spPr>
            <a:xfrm>
              <a:off x="4024017" y="32133"/>
              <a:ext cx="3159760" cy="2126255"/>
            </a:xfrm>
            <a:prstGeom prst="rect">
              <a:avLst/>
            </a:prstGeom>
          </p:spPr>
        </p:pic>
        <p:pic>
          <p:nvPicPr>
            <p:cNvPr id="24" name="Picture 23" descr="Chart, line chart&#10;&#10;Description automatically generated">
              <a:extLst>
                <a:ext uri="{FF2B5EF4-FFF2-40B4-BE49-F238E27FC236}">
                  <a16:creationId xmlns:a16="http://schemas.microsoft.com/office/drawing/2014/main" id="{51E84BB3-8715-4503-A77D-BDB4085DC5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2" t="8715" r="7333"/>
            <a:stretch/>
          </p:blipFill>
          <p:spPr>
            <a:xfrm>
              <a:off x="4024017" y="4296457"/>
              <a:ext cx="3220167" cy="2178304"/>
            </a:xfrm>
            <a:prstGeom prst="rect">
              <a:avLst/>
            </a:prstGeom>
          </p:spPr>
        </p:pic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18D5946-96EE-4012-83A0-E86531C30C2A}"/>
                </a:ext>
              </a:extLst>
            </p:cNvPr>
            <p:cNvCxnSpPr>
              <a:cxnSpLocks/>
            </p:cNvCxnSpPr>
            <p:nvPr/>
          </p:nvCxnSpPr>
          <p:spPr>
            <a:xfrm>
              <a:off x="3866043" y="32133"/>
              <a:ext cx="0" cy="6442628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D92BE2-77CA-4D9C-AD97-87E3CB7FC43E}"/>
                </a:ext>
              </a:extLst>
            </p:cNvPr>
            <p:cNvSpPr txBox="1"/>
            <p:nvPr/>
          </p:nvSpPr>
          <p:spPr>
            <a:xfrm>
              <a:off x="1676140" y="6474761"/>
              <a:ext cx="1632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 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synthetic data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62CA7C-F542-49C6-BF87-E6355C993BDC}"/>
                </a:ext>
              </a:extLst>
            </p:cNvPr>
            <p:cNvSpPr txBox="1"/>
            <p:nvPr/>
          </p:nvSpPr>
          <p:spPr>
            <a:xfrm>
              <a:off x="4835900" y="6415579"/>
              <a:ext cx="1632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 </a:t>
              </a:r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pima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 data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177E547-CE4C-41B8-A45E-638B5DE9DF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7" t="10014" r="8065"/>
            <a:stretch/>
          </p:blipFill>
          <p:spPr>
            <a:xfrm>
              <a:off x="4025093" y="2192594"/>
              <a:ext cx="3182772" cy="21336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89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26E9F49-5EFA-4CB7-BD50-2675443A673E}"/>
              </a:ext>
            </a:extLst>
          </p:cNvPr>
          <p:cNvGrpSpPr/>
          <p:nvPr/>
        </p:nvGrpSpPr>
        <p:grpSpPr>
          <a:xfrm>
            <a:off x="2338787" y="-924339"/>
            <a:ext cx="7502582" cy="7430026"/>
            <a:chOff x="2338787" y="-924339"/>
            <a:chExt cx="7502582" cy="7430026"/>
          </a:xfrm>
        </p:grpSpPr>
        <p:pic>
          <p:nvPicPr>
            <p:cNvPr id="3" name="Picture 2" descr="Chart, line chart&#10;&#10;Description automatically generated">
              <a:extLst>
                <a:ext uri="{FF2B5EF4-FFF2-40B4-BE49-F238E27FC236}">
                  <a16:creationId xmlns:a16="http://schemas.microsoft.com/office/drawing/2014/main" id="{8FE93FAC-2BDF-4D94-AFE6-2821C720EC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8" t="9445" r="8333"/>
            <a:stretch/>
          </p:blipFill>
          <p:spPr>
            <a:xfrm>
              <a:off x="2338787" y="-924339"/>
              <a:ext cx="3474720" cy="2359914"/>
            </a:xfrm>
            <a:prstGeom prst="rect">
              <a:avLst/>
            </a:prstGeom>
          </p:spPr>
        </p:pic>
        <p:pic>
          <p:nvPicPr>
            <p:cNvPr id="5" name="Picture 4" descr="Chart, line chart&#10;&#10;Description automatically generated">
              <a:extLst>
                <a:ext uri="{FF2B5EF4-FFF2-40B4-BE49-F238E27FC236}">
                  <a16:creationId xmlns:a16="http://schemas.microsoft.com/office/drawing/2014/main" id="{1A059D11-11C6-44B4-BC15-9D7400034E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3" t="9825" r="8140"/>
            <a:stretch/>
          </p:blipFill>
          <p:spPr>
            <a:xfrm>
              <a:off x="2362377" y="3795489"/>
              <a:ext cx="3474720" cy="2374017"/>
            </a:xfrm>
            <a:prstGeom prst="rect">
              <a:avLst/>
            </a:prstGeom>
          </p:spPr>
        </p:pic>
        <p:pic>
          <p:nvPicPr>
            <p:cNvPr id="7" name="Picture 6" descr="Chart, line chart&#10;&#10;Description automatically generated">
              <a:extLst>
                <a:ext uri="{FF2B5EF4-FFF2-40B4-BE49-F238E27FC236}">
                  <a16:creationId xmlns:a16="http://schemas.microsoft.com/office/drawing/2014/main" id="{3DC0970A-D7BE-4C90-AAD4-0A5B821E6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5" t="9305" r="8065"/>
            <a:stretch/>
          </p:blipFill>
          <p:spPr>
            <a:xfrm>
              <a:off x="2338787" y="1435575"/>
              <a:ext cx="3498310" cy="2359914"/>
            </a:xfrm>
            <a:prstGeom prst="rect">
              <a:avLst/>
            </a:prstGeom>
          </p:spPr>
        </p:pic>
        <p:pic>
          <p:nvPicPr>
            <p:cNvPr id="9" name="Picture 8" descr="Chart, line chart&#10;&#10;Description automatically generated">
              <a:extLst>
                <a:ext uri="{FF2B5EF4-FFF2-40B4-BE49-F238E27FC236}">
                  <a16:creationId xmlns:a16="http://schemas.microsoft.com/office/drawing/2014/main" id="{11152ADA-755C-440E-81C2-4554F943E7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3" t="9607" r="8251"/>
            <a:stretch/>
          </p:blipFill>
          <p:spPr>
            <a:xfrm>
              <a:off x="6339879" y="3795489"/>
              <a:ext cx="3474720" cy="2374017"/>
            </a:xfrm>
            <a:prstGeom prst="rect">
              <a:avLst/>
            </a:prstGeom>
          </p:spPr>
        </p:pic>
        <p:pic>
          <p:nvPicPr>
            <p:cNvPr id="11" name="Picture 10" descr="Chart, line chart, scatter chart&#10;&#10;Description automatically generated">
              <a:extLst>
                <a:ext uri="{FF2B5EF4-FFF2-40B4-BE49-F238E27FC236}">
                  <a16:creationId xmlns:a16="http://schemas.microsoft.com/office/drawing/2014/main" id="{D9D1B373-BA19-44BC-8511-E5A3B93E2E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1" t="9197" r="7847" b="-1"/>
            <a:stretch/>
          </p:blipFill>
          <p:spPr>
            <a:xfrm>
              <a:off x="6316289" y="-924339"/>
              <a:ext cx="3481732" cy="2359914"/>
            </a:xfrm>
            <a:prstGeom prst="rect">
              <a:avLst/>
            </a:prstGeom>
          </p:spPr>
        </p:pic>
        <p:pic>
          <p:nvPicPr>
            <p:cNvPr id="13" name="Picture 12" descr="Chart, line chart&#10;&#10;Description automatically generated">
              <a:extLst>
                <a:ext uri="{FF2B5EF4-FFF2-40B4-BE49-F238E27FC236}">
                  <a16:creationId xmlns:a16="http://schemas.microsoft.com/office/drawing/2014/main" id="{AC8FCA1A-8205-4C2E-8B1D-B1B6CDE04A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8" t="9709" r="7450"/>
            <a:stretch/>
          </p:blipFill>
          <p:spPr>
            <a:xfrm>
              <a:off x="6339879" y="1435575"/>
              <a:ext cx="3501490" cy="235991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A3B50C-EBE9-4D60-956B-17A3600B3B43}"/>
                </a:ext>
              </a:extLst>
            </p:cNvPr>
            <p:cNvSpPr txBox="1"/>
            <p:nvPr/>
          </p:nvSpPr>
          <p:spPr>
            <a:xfrm>
              <a:off x="3635724" y="6228688"/>
              <a:ext cx="1632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 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synthetic data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89CDCD-812D-4783-8FA0-A1FDB35FCC8A}"/>
                </a:ext>
              </a:extLst>
            </p:cNvPr>
            <p:cNvSpPr txBox="1"/>
            <p:nvPr/>
          </p:nvSpPr>
          <p:spPr>
            <a:xfrm>
              <a:off x="7461406" y="6224697"/>
              <a:ext cx="1632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</a:t>
              </a:r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pima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 data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964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21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Gu, Yangsong</dc:creator>
  <cp:lastModifiedBy>Gu, Yangsong</cp:lastModifiedBy>
  <cp:revision>4</cp:revision>
  <dcterms:created xsi:type="dcterms:W3CDTF">2021-09-05T03:14:04Z</dcterms:created>
  <dcterms:modified xsi:type="dcterms:W3CDTF">2021-09-06T18:50:10Z</dcterms:modified>
</cp:coreProperties>
</file>