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4F21-7FE8-4517-B876-C88048C0D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800D3-C7A6-4248-8EB0-9E528BC94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DDA6-CBD8-4C93-8C9A-2BA570BB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FE7B-C24D-46D2-9BED-787AB68F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97FD-C223-49DF-8E4D-701AAC2D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0D94-8960-49C4-82FD-9B1E53B5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8452D-CFD6-4876-9C5D-7D4CE572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FD1A-64E5-46B9-9EA4-21D09535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99F9-5028-4618-9AE2-BBC2E971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5176-0AF1-4044-836D-04751FA0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5CBB4-8F13-48C5-B1AC-4A745CBB8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6DE3-EF32-4FC1-85A4-B84D85042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5F86-9A76-4F75-849A-023FF529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4DF7-F1E3-4A47-8B0F-2BC4C647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0355-2B2A-4793-9DD2-8A5667E2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7BF5-9071-427B-B8DE-7886C38B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E119-91C7-4243-A6AB-3178E96A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3B7E-3B4F-4E15-A398-DE06B60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4697-97EF-4BCA-B907-923204F4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59A8-AD28-4FFD-9857-DA5D9D35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39FE-6FFD-4F9E-B0D6-4C971BB9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A8D-6DA8-4638-9DC6-4AAADD36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F28B-8E10-421C-8C85-D1B00D08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D096-ACA0-4C81-AED5-A365042E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1196-412E-4913-9659-C178290E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5211-DFD3-414A-A9BB-A269F03F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198A-FDE7-4877-ABF9-B771975B6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FCDAA-AD41-4AEB-9AE0-D2397F2A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43688-4E70-45BA-8490-6240DF82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2127-630F-4E63-8054-B305E745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9BF15-DC0F-4934-96E6-F0A73884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61F6-AF0E-4A1A-BC12-AAB1C60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356CF-381E-406F-B392-FAEB5E7E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DE0C6-62EB-4BFE-9870-6A377942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562F1-17AC-433C-AD9B-0AD87A214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88125-75E9-4AD3-AD80-ECE0BF30B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D6469-71A5-4645-A48E-B8F0C245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44402-0E96-4CF4-85D2-776A532B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FBE4B-383D-4879-81FB-6BAB38C4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3847-C422-4CA0-B7C2-F349C119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165D4-F4DA-4A51-A9C3-0E711428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4EF66-257F-4F6B-BFFB-1E505098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F31A-47C5-49FB-B1DE-A1383BC8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0641-9791-4BB0-B1B1-C9560E15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3BE9D-602E-4930-B489-168548E0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22D95-7233-47E3-9068-5F5157B9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F667-1589-4C4B-A1DE-3CB87267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9D96-253A-4385-ABE5-A7102A4D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68C11-C5C6-4F04-BA86-2F2A7F35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8BC87-4A34-4E6B-BF32-B46C2DCF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8463-0C3E-4091-9F71-4E79BA36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32025-EF3F-4325-BA71-71975DBB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CBF0-873A-4BDD-ABA6-3C03EF1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7F2DE-8BED-4E51-8D2D-08B6394E9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79306-3A18-41BE-BEEA-C442F1CC4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140F-7A6D-4513-985A-A0F2E960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44751-E599-4A3F-93D2-B461C4B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C4F43-7FA6-4F49-AFA6-83E19D2A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EA718-ADA3-4F7F-BF41-2E3E4A46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04CF-7802-4767-AC5D-619AA531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6DE4-D60D-4B1F-9B7D-9552E9F35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FFE9-7EDA-4B62-B750-0455A38D419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9A36-FD74-46F6-A9D0-25759D395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7005-5F6A-48C7-BB08-138E6B978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59F-E53A-4A82-99FE-56DE81F2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4A51354-B3F4-447B-9A9B-67D310C6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9" y="1450472"/>
            <a:ext cx="5486400" cy="36576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BD1740E-568A-43CD-A2FD-429141E1E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29" y="145047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9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Gu, Yangsong</dc:creator>
  <cp:lastModifiedBy>Gu, Yangsong</cp:lastModifiedBy>
  <cp:revision>1</cp:revision>
  <dcterms:created xsi:type="dcterms:W3CDTF">2021-09-22T13:17:51Z</dcterms:created>
  <dcterms:modified xsi:type="dcterms:W3CDTF">2021-09-22T13:18:45Z</dcterms:modified>
</cp:coreProperties>
</file>