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Gysen" initials="BG" lastIdx="2" clrIdx="0">
    <p:extLst>
      <p:ext uri="{19B8F6BF-5375-455C-9EA6-DF929625EA0E}">
        <p15:presenceInfo xmlns:p15="http://schemas.microsoft.com/office/powerpoint/2012/main" userId="77990582a85fd8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83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F75F-8874-49BF-9ED3-AB69D9681A0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E968-3D25-4C8A-8999-1FB13EB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CSA </a:t>
            </a:r>
            <a:r>
              <a:rPr lang="en-US" b="1" dirty="0"/>
              <a:t>formerly Zigbee Alliance </a:t>
            </a:r>
            <a:r>
              <a:rPr lang="en-US" b="0" dirty="0"/>
              <a:t>Rebranding in 2021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 TCP/</a:t>
            </a:r>
            <a:r>
              <a:rPr lang="en-US"/>
              <a:t>IP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Divided into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Inter"/>
              </a:rPr>
              <a:t>The Matter protocol can operate without a globally-routable IPv6 infrastructure and allows the flexibility of having multiple Matter networks run over the same set of constituent IP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7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DA79-249A-48BB-8BC7-7C6812C9829B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3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48C-F931-4122-87F8-0E72E89556F1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5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2090-FAE2-49C0-8CF2-38E21E8D9F4F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38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063C-30C2-44CE-8C88-833B44449E8A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29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578C-CFC1-4111-B7E4-83254E74158D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0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4E9F-7C49-4F5A-A9EF-B8A07D0CFD41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69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9362-4F5E-472A-A499-D4C4FF52EBE8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18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C97-3C8D-4F3B-AFE3-B95F1C041F19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3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90D0-3B6C-43BD-A6D3-E94AF718D9FA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05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606-68D7-4187-91FB-E33726FC1BA6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1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0D3B-97C8-4826-B81B-B80B81A90C76}" type="datetime1">
              <a:rPr lang="nl-BE" smtClean="0"/>
              <a:t>28/03/2024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82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A9FF-749F-4E10-8374-39ADC54778E0}" type="datetime1">
              <a:rPr lang="nl-BE" smtClean="0"/>
              <a:t>28/03/2024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0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F4D0-812F-4F9E-8A1A-6CF3A80C903C}" type="datetime1">
              <a:rPr lang="nl-BE" smtClean="0"/>
              <a:t>28/03/2024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9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4A9-3FAB-45C7-B978-CD9280374B2E}" type="datetime1">
              <a:rPr lang="nl-BE" smtClean="0"/>
              <a:t>28/03/2024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8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97DE-8E9C-4DCB-81F5-A73FB16DA5C0}" type="datetime1">
              <a:rPr lang="nl-BE" smtClean="0"/>
              <a:t>28/03/2024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1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B00-358C-45DB-BFB8-37126C91C1B7}" type="datetime1">
              <a:rPr lang="nl-BE" smtClean="0"/>
              <a:t>28/03/2024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17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449E-543C-46BA-880C-DE5882D71B63}" type="datetime1">
              <a:rPr lang="nl-BE" smtClean="0"/>
              <a:t>28/03/2024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10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DC79-65DD-2BC5-5F42-217BBD55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Breakout game </a:t>
            </a:r>
            <a:r>
              <a:rPr lang="en-US" dirty="0"/>
              <a:t>with</a:t>
            </a:r>
            <a:r>
              <a:rPr lang="nl-BE" dirty="0"/>
              <a:t> controller </a:t>
            </a:r>
            <a:r>
              <a:rPr lang="en-US" dirty="0"/>
              <a:t>using</a:t>
            </a:r>
            <a:r>
              <a:rPr lang="nl-BE" dirty="0"/>
              <a:t> Matter over Thread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81143-E7B8-99F6-5B16-60B7739D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By Bart Gysen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1A6E8C-15C2-C8FB-933C-1E7FBE57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6" y="4834970"/>
            <a:ext cx="2783467" cy="96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7E84C-A171-819C-916E-C60AC07F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936021"/>
            <a:ext cx="4762500" cy="762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6EE-3B83-8BD5-C726-78DB5AB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27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Single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10</a:t>
            </a:fld>
            <a:endParaRPr lang="nl-B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1D4956-0E90-6D30-595C-11D49B4507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1525454"/>
            <a:ext cx="6513512" cy="4515908"/>
          </a:xfrm>
        </p:spPr>
      </p:pic>
    </p:spTree>
    <p:extLst>
      <p:ext uri="{BB962C8B-B14F-4D97-AF65-F5344CB8AC3E}">
        <p14:creationId xmlns:p14="http://schemas.microsoft.com/office/powerpoint/2010/main" val="26294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Star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11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2" y="1427324"/>
            <a:ext cx="5818187" cy="5106750"/>
          </a:xfrm>
        </p:spPr>
      </p:pic>
    </p:spTree>
    <p:extLst>
      <p:ext uri="{BB962C8B-B14F-4D97-AF65-F5344CB8AC3E}">
        <p14:creationId xmlns:p14="http://schemas.microsoft.com/office/powerpoint/2010/main" val="322629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9514416" cy="1320800"/>
          </a:xfrm>
        </p:spPr>
        <p:txBody>
          <a:bodyPr/>
          <a:lstStyle/>
          <a:p>
            <a:r>
              <a:rPr lang="en-US" dirty="0"/>
              <a:t>Matter – Network – Fabric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12</a:t>
            </a:fld>
            <a:endParaRPr lang="nl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88CEC9-CFBA-ACA3-28F8-299C59AD7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Multiple fabrics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13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23"/>
            <a:ext cx="6087096" cy="5342777"/>
          </a:xfr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6BEAE703-AACC-6E1B-0440-30BCAFBEB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1865" y="1373098"/>
            <a:ext cx="6249020" cy="54849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B1DB07-0F58-3D20-8D8D-3A20EB1DFA17}"/>
              </a:ext>
            </a:extLst>
          </p:cNvPr>
          <p:cNvSpPr/>
          <p:nvPr/>
        </p:nvSpPr>
        <p:spPr>
          <a:xfrm>
            <a:off x="5100948" y="3784601"/>
            <a:ext cx="1933575" cy="11525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4E6A-816A-4660-CE0F-C9DC7A8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2CA6-1F58-7B53-0A67-E045863C3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037E-7E62-A159-CCA0-EBED3C81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544AD0-58DE-D443-7A3D-C97FAFE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479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741-CF63-DE85-4796-9E900C92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058-6359-F62F-FE4B-76D0409656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3FD48-2AE0-A365-C247-B491DADD22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D819-A971-AB90-2C34-704BC45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890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02A3-036D-79A8-1247-A2BDB917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AA1-B3E4-0035-54D8-3FB5AF9A3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8CB9-A52C-A12F-2D2F-AEABF5159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72DD-072D-8117-5D6C-F856273D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14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7BE-F7C6-C69C-D8B1-C769D2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Commissioning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589-459E-B8B7-C28E-F82845698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C46A-0E56-A2AA-5770-FD388BF7F0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E1AC-C020-ED58-CB66-DDB4971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26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EE7-3197-ECF0-99ED-8158F4EC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Hub &amp;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C297-C12A-79DC-EB8D-DBE66056B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18B8-406E-1529-A66A-196EFEF16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A2D65-E7D3-A4D1-60DF-D99340E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07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2A39-B55C-1A7B-E458-EBDBAEE7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CSA Membership &amp; certification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AB1FB-5128-62F0-34F2-C921977A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" y="1791012"/>
            <a:ext cx="9030643" cy="37201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0277-6895-BF52-5E47-729326A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21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61FC-FBB9-DE2B-1F88-C526ED2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6AC7-46D3-F2E1-735D-836138C4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88D1-D8E8-134C-B088-D3EBF6D0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84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456A-85A3-899D-1779-2C5B29AB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56C6-A04F-2CE1-9815-F03AC6BAD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E3FC-3ABB-3B03-E7B8-62AD8C79E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EC97A-6E81-1B76-3730-694721D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180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585-8DE8-8AD2-AA09-A00CC60B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Develop with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BA7D-59DA-144E-C188-3FDB91338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949A-4389-61E4-B0F3-DE62713CD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9BC8-1B4A-FE30-A6C2-1A2239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46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B216-696F-AA13-4F83-E7A2CA2B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32D5-4226-1A27-160D-A706972A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mesh network</a:t>
            </a:r>
          </a:p>
          <a:p>
            <a:r>
              <a:rPr lang="en-US" dirty="0"/>
              <a:t>Low-power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CD3F-F64D-CAB5-7B89-D9327C68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7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ADC23-ED31-2748-DFF2-65324D7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B080076-4297-5931-F3FE-D55D62C03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  <a:p>
            <a:r>
              <a:rPr lang="nl-BE" dirty="0"/>
              <a:t>Matter</a:t>
            </a:r>
          </a:p>
          <a:p>
            <a:r>
              <a:rPr lang="nl-BE" dirty="0"/>
              <a:t>OpenThread</a:t>
            </a:r>
          </a:p>
          <a:p>
            <a:r>
              <a:rPr lang="nl-BE" dirty="0" err="1"/>
              <a:t>Accelerometer</a:t>
            </a:r>
            <a:endParaRPr lang="nl-BE" dirty="0"/>
          </a:p>
          <a:p>
            <a:r>
              <a:rPr lang="nl-BE" dirty="0"/>
              <a:t>Controller </a:t>
            </a:r>
            <a:r>
              <a:rPr lang="nl-BE" dirty="0" err="1"/>
              <a:t>application</a:t>
            </a:r>
            <a:endParaRPr lang="nl-BE" dirty="0"/>
          </a:p>
          <a:p>
            <a:endParaRPr lang="nl-BE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112B9612-7993-56D0-6911-526D6A979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3C966-D289-9609-DF52-05D27A0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77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4F8823F-763A-E841-4F8A-2B8CC522C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796" t="15807" r="7724" b="13575"/>
          <a:stretch/>
        </p:blipFill>
        <p:spPr bwMode="auto">
          <a:xfrm>
            <a:off x="677334" y="1727547"/>
            <a:ext cx="8464420" cy="38003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CD404E7-5D80-2402-133D-2FD5B16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E8090F-6DDA-9847-5756-A26185AD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Matter demo</a:t>
            </a:r>
          </a:p>
          <a:p>
            <a:r>
              <a:rPr lang="nl-BE" dirty="0"/>
              <a:t>Breakout game</a:t>
            </a:r>
          </a:p>
          <a:p>
            <a:r>
              <a:rPr lang="nl-BE" dirty="0"/>
              <a:t>Controlled </a:t>
            </a:r>
            <a:r>
              <a:rPr lang="en-US" dirty="0"/>
              <a:t>with</a:t>
            </a:r>
            <a:r>
              <a:rPr lang="nl-BE" dirty="0"/>
              <a:t> motion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7F588-0600-21C0-3A7B-F4443D5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E9B4-2F9C-7449-0665-31E78F25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47B-D217-D9B9-DF4E-F25AB18A6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Interaction Model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4841-E955-C9FC-8CF0-DC97288DD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Commissioning</a:t>
            </a:r>
          </a:p>
          <a:p>
            <a:r>
              <a:rPr lang="en-US" dirty="0"/>
              <a:t>Hub &amp; Bridge</a:t>
            </a:r>
          </a:p>
          <a:p>
            <a:r>
              <a:rPr lang="en-US" dirty="0"/>
              <a:t>CSA membership &amp; certification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Develop with Matter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6466-0818-E477-DEFA-3D10C8F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0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AC8-DF75-8A6C-317C-601EC837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</a:t>
            </a:r>
            <a:r>
              <a:rPr lang="en-US" b="1" dirty="0"/>
              <a:t> </a:t>
            </a:r>
            <a:r>
              <a:rPr lang="en-US" dirty="0"/>
              <a:t>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54C1C-B1E5-8DC4-E42E-5512816A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 connectivity standard for the smart home</a:t>
            </a:r>
          </a:p>
          <a:p>
            <a:r>
              <a:rPr lang="en-US" dirty="0"/>
              <a:t>Connectivity Standards Alliance</a:t>
            </a:r>
          </a:p>
          <a:p>
            <a:r>
              <a:rPr lang="en-US" dirty="0"/>
              <a:t>Connected Home over IP (CHIP)</a:t>
            </a:r>
          </a:p>
          <a:p>
            <a:r>
              <a:rPr lang="en-US" dirty="0"/>
              <a:t>interoperability and compatibility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First official release V1.0 in September 2022</a:t>
            </a:r>
          </a:p>
          <a:p>
            <a:r>
              <a:rPr lang="en-US" dirty="0"/>
              <a:t>Release V1.1 in May 2023 – bug fixes and SDK improvements</a:t>
            </a:r>
          </a:p>
          <a:p>
            <a:r>
              <a:rPr lang="en-US" dirty="0"/>
              <a:t>Release V1.2 in October 2023 – expanding with new device types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F63B-4362-D360-2C0C-98F62FB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61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5CA9B-6C4B-F4AE-410B-BDAD3DF1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90" y="2514713"/>
            <a:ext cx="8596312" cy="309080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B1210C-09FF-1546-81D0-EBE36576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03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584"/>
            <a:ext cx="8596668" cy="13208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Matter – Network</a:t>
            </a:r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0E68DD24-CFBE-054E-4265-3826B79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08" y="1854241"/>
            <a:ext cx="5540737" cy="37227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D644A0-C512-C11E-17A5-106CC301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8</a:t>
            </a:fld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A28F1-165E-C3DA-F6DB-0ACDE303DBDA}"/>
              </a:ext>
            </a:extLst>
          </p:cNvPr>
          <p:cNvSpPr txBox="1"/>
          <p:nvPr/>
        </p:nvSpPr>
        <p:spPr>
          <a:xfrm>
            <a:off x="3847785" y="1456077"/>
            <a:ext cx="225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STUDY THIS!!!!!</a:t>
            </a:r>
          </a:p>
        </p:txBody>
      </p:sp>
    </p:spTree>
    <p:extLst>
      <p:ext uri="{BB962C8B-B14F-4D97-AF65-F5344CB8AC3E}">
        <p14:creationId xmlns:p14="http://schemas.microsoft.com/office/powerpoint/2010/main" val="144360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820D-66C5-9848-0DE4-1A026A9F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5013347" cy="3880772"/>
          </a:xfrm>
        </p:spPr>
        <p:txBody>
          <a:bodyPr/>
          <a:lstStyle/>
          <a:p>
            <a:r>
              <a:rPr lang="en-US" dirty="0"/>
              <a:t>IPv6</a:t>
            </a:r>
          </a:p>
          <a:p>
            <a:r>
              <a:rPr lang="en-US" dirty="0"/>
              <a:t>Focus on three link layer technologies</a:t>
            </a:r>
          </a:p>
          <a:p>
            <a:r>
              <a:rPr lang="en-US" dirty="0"/>
              <a:t>Single Network Topology</a:t>
            </a:r>
          </a:p>
          <a:p>
            <a:r>
              <a:rPr lang="en-US" dirty="0"/>
              <a:t>Star Network Topology</a:t>
            </a:r>
          </a:p>
          <a:p>
            <a:r>
              <a:rPr lang="en-US" dirty="0"/>
              <a:t>Multiple fabrics possible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277</Words>
  <Application>Microsoft Office PowerPoint</Application>
  <PresentationFormat>Widescreen</PresentationFormat>
  <Paragraphs>95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Inter</vt:lpstr>
      <vt:lpstr>Trebuchet MS</vt:lpstr>
      <vt:lpstr>Wingdings 3</vt:lpstr>
      <vt:lpstr>Facet</vt:lpstr>
      <vt:lpstr>Breakout game with controller using Matter over Thread</vt:lpstr>
      <vt:lpstr>Goals</vt:lpstr>
      <vt:lpstr>Contents</vt:lpstr>
      <vt:lpstr>Project overview</vt:lpstr>
      <vt:lpstr>Matter - contents</vt:lpstr>
      <vt:lpstr>Matter - About</vt:lpstr>
      <vt:lpstr>Matter – Network</vt:lpstr>
      <vt:lpstr>Matter – Network</vt:lpstr>
      <vt:lpstr>Matter – Network</vt:lpstr>
      <vt:lpstr>Matter – Network – Single Network Topology</vt:lpstr>
      <vt:lpstr>Matter – Network – Star Network Topology</vt:lpstr>
      <vt:lpstr>Matter – Network – Fabric</vt:lpstr>
      <vt:lpstr>Matter – Network – Multiple fabrics</vt:lpstr>
      <vt:lpstr>Matter – Data Model</vt:lpstr>
      <vt:lpstr>Matter – Interaction Model</vt:lpstr>
      <vt:lpstr>Matter - Security</vt:lpstr>
      <vt:lpstr>Matter - Commissioning</vt:lpstr>
      <vt:lpstr>Matter – Hub &amp; Bridge</vt:lpstr>
      <vt:lpstr>Matter – CSA Membership &amp; certification</vt:lpstr>
      <vt:lpstr>Matter – Hardware</vt:lpstr>
      <vt:lpstr>Matter – Develop with Matter</vt:lpstr>
      <vt:lpstr>OpenThread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controller using Matter over Thread</dc:title>
  <dc:creator>Bart Gysen</dc:creator>
  <cp:lastModifiedBy>Bart Gysen</cp:lastModifiedBy>
  <cp:revision>7</cp:revision>
  <dcterms:created xsi:type="dcterms:W3CDTF">2024-03-28T09:48:14Z</dcterms:created>
  <dcterms:modified xsi:type="dcterms:W3CDTF">2024-03-28T15:39:34Z</dcterms:modified>
</cp:coreProperties>
</file>