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EB15-BFE1-4CE8-B94C-DB5679DD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D1D36-85ED-4B09-A614-C18FDBFDA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AB3F-563D-43F2-AB95-98E208E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AD383-699F-48A6-9060-751C73A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AADC-1082-4E25-B47A-CCA6823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44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13A5-E19B-4B55-8950-283006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A48A1-112E-4543-BF8E-9CFB2293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65CD4-4012-47E5-AE39-64142DC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275CB-D36B-4F21-8463-0E73A823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E739C-7DEF-4729-9451-8BCC33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7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9F622-1A47-4F6B-B0AE-6B2AC7D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5CA73-BAA6-499E-9350-BB303148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8984E-C83D-4BEE-97AB-7B8F1894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F7A9A-4CEB-4EA1-915B-CA2F8A2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6F1B1-39ED-40BD-A2CE-2C8299A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7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BAC64-8106-4D16-A43E-D7100A9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F126B-D957-4AF7-994E-771CBD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F3961-7896-409A-A23A-1C8030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382EA-57CC-4BBC-8F9E-58B89CA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612B5-DF58-41FB-8F4A-4152573F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42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479C-0FD3-470C-9AA1-9FAB42B1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DB1AA-F81C-4A49-BC60-CE23C69F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7DDFE-A69C-4D9C-BEEE-5F2BF78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EDBC8-BA7A-4844-ADBA-A14E4CA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43E70-54A1-4537-BADE-A27090F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7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2A9C-39AD-4198-973D-771091B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620F-D3EA-49F5-BC9F-85049DBBF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E98C3-3D60-489F-A260-8F5EB2B9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24B4E-8072-4BD9-BE8B-9EBE323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AAA9-80D3-4FFC-B725-50F820CF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89B12-E371-4281-BD0B-326632F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5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EA24-06DF-40F1-9AA4-0CD4C5E5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001C1-A335-45E1-B090-A947638D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2BCF9-E714-444A-ADF3-C2B27708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35075D-817C-4352-A298-24A110AF7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882330-CAFC-4B60-9E28-7730CEC8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8AB489-3A72-4EB8-9FBC-2736B126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2BBE4-3129-4C66-AEC8-9A75283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2CAB2-9A2B-4C07-844B-E86DB9D3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02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AF54-C553-4D98-B42D-9E47628A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C72708-A619-40BC-9E62-2C283AA4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28E22A-235F-431B-BABA-2B3749E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A5BBA-690D-4251-B83D-C646F8A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25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2BBFF-0C5D-46D7-970C-D01246D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AA45F-71CF-4AEA-91FC-28C118E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216A4-3D73-4699-9ACF-F9F6DAAA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80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7F37-D40E-41E9-BEE3-4EF0B050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7781-ED76-496B-98ED-13DFC31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F97533-C92E-4F04-8724-C2E5461E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F65A7-E9ED-4C5D-94B3-0C7DB31A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36073-EC37-4B86-9181-BBD5FA48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8C591-911C-4B46-805B-CB99C08A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14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BA62-A1A8-4571-BA96-CEAA2B9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A44F9C-97B2-4C56-86BE-7318D9D7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9C63E-45AE-478F-A3C3-7C0E4D6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EF0C-5401-42BA-B129-D6EF89C5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EC5CD-6199-4453-93AC-2404D0C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6809A-EFF1-40BD-AC6A-E0708EE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51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2159A-4B4F-444C-BF68-CFE6834E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7CE7D-BFBD-4275-BE58-A1D66D24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A014E-E6E4-4733-9728-C86405130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AB05-5A09-40EE-B9EE-38183E5BCE00}" type="datetimeFigureOut">
              <a:rPr lang="es-419" smtClean="0"/>
              <a:t>20/12/2021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011B2-5194-41CA-84FF-301563135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A9081-C2DE-425D-8B13-51453A95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78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0F84AB-7E82-4B07-8933-FBFB72C7C17B}"/>
              </a:ext>
            </a:extLst>
          </p:cNvPr>
          <p:cNvSpPr/>
          <p:nvPr/>
        </p:nvSpPr>
        <p:spPr>
          <a:xfrm>
            <a:off x="369115" y="1795244"/>
            <a:ext cx="5956184" cy="4697835"/>
          </a:xfrm>
          <a:prstGeom prst="roundRect">
            <a:avLst>
              <a:gd name="adj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Restaurante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6823F5-AC2D-4315-A9A8-D654505B40B3}"/>
              </a:ext>
            </a:extLst>
          </p:cNvPr>
          <p:cNvSpPr/>
          <p:nvPr/>
        </p:nvSpPr>
        <p:spPr>
          <a:xfrm>
            <a:off x="6536422" y="1795243"/>
            <a:ext cx="5286463" cy="4697835"/>
          </a:xfrm>
          <a:prstGeom prst="roundRect">
            <a:avLst>
              <a:gd name="adj" fmla="val 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cliente (separado de empresa)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Realizar un pedido (local, externo)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lista de pedidos (historial)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estado (calificación, descuentos)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Calificar una empresa después de un pedido.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0DFE3B-A3B3-432E-AA25-44E3EF98A683}"/>
              </a:ext>
            </a:extLst>
          </p:cNvPr>
          <p:cNvSpPr/>
          <p:nvPr/>
        </p:nvSpPr>
        <p:spPr>
          <a:xfrm>
            <a:off x="369115" y="303401"/>
            <a:ext cx="11453770" cy="1315674"/>
          </a:xfrm>
          <a:prstGeom prst="roundRect">
            <a:avLst>
              <a:gd name="adj" fmla="val 1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administración general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empresas (estado y calidad)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Ventas mensuales x empresa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usuarios (concurrencia y calidad)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CEB38E-0DDA-4B9E-A7CF-74432E567F23}"/>
              </a:ext>
            </a:extLst>
          </p:cNvPr>
          <p:cNvSpPr/>
          <p:nvPr/>
        </p:nvSpPr>
        <p:spPr>
          <a:xfrm>
            <a:off x="889233" y="2390862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Gerente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A410F0-94DD-47BD-BBD7-B5FA31538379}"/>
              </a:ext>
            </a:extLst>
          </p:cNvPr>
          <p:cNvSpPr/>
          <p:nvPr/>
        </p:nvSpPr>
        <p:spPr>
          <a:xfrm>
            <a:off x="3347207" y="2390862"/>
            <a:ext cx="2474753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Administrador de Stock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4130EF-B9E2-4D17-BCC4-4A4AEB7D1289}"/>
              </a:ext>
            </a:extLst>
          </p:cNvPr>
          <p:cNvSpPr/>
          <p:nvPr/>
        </p:nvSpPr>
        <p:spPr>
          <a:xfrm>
            <a:off x="889233" y="4732789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Mozo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97C1A5-4C7F-4BFB-9F7F-281622897960}"/>
              </a:ext>
            </a:extLst>
          </p:cNvPr>
          <p:cNvSpPr/>
          <p:nvPr/>
        </p:nvSpPr>
        <p:spPr>
          <a:xfrm>
            <a:off x="2643230" y="4732789"/>
            <a:ext cx="1451296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Cocinero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24076-20D4-4AC2-8B87-E3A46975A287}"/>
              </a:ext>
            </a:extLst>
          </p:cNvPr>
          <p:cNvSpPr/>
          <p:nvPr/>
        </p:nvSpPr>
        <p:spPr>
          <a:xfrm>
            <a:off x="4514673" y="4732789"/>
            <a:ext cx="1433119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Delivery</a:t>
            </a:r>
            <a:endParaRPr lang="es-419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C5ABB27E-F02E-42A7-9E14-961A27CE89BF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1556158" y="4144161"/>
            <a:ext cx="4980264" cy="58862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C21A87CC-772B-426C-AC0F-15FC14973E53}"/>
              </a:ext>
            </a:extLst>
          </p:cNvPr>
          <p:cNvCxnSpPr>
            <a:stCxn id="9" idx="4"/>
            <a:endCxn id="11" idx="4"/>
          </p:cNvCxnSpPr>
          <p:nvPr/>
        </p:nvCxnSpPr>
        <p:spPr>
          <a:xfrm rot="16200000" flipH="1">
            <a:off x="2462518" y="5142103"/>
            <a:ext cx="12700" cy="181272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99F76E9-3D2C-4438-9885-C501B9365D39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 rot="5400000" flipH="1" flipV="1">
            <a:off x="4303268" y="4504186"/>
            <a:ext cx="12700" cy="842559"/>
          </a:xfrm>
          <a:prstGeom prst="curvedConnector3">
            <a:avLst>
              <a:gd name="adj1" fmla="val 33171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0EF66341-C53D-4984-AE8A-7765B5326CB8}"/>
              </a:ext>
            </a:extLst>
          </p:cNvPr>
          <p:cNvCxnSpPr>
            <a:stCxn id="12" idx="4"/>
            <a:endCxn id="5" idx="1"/>
          </p:cNvCxnSpPr>
          <p:nvPr/>
        </p:nvCxnSpPr>
        <p:spPr>
          <a:xfrm rot="5400000" flipH="1" flipV="1">
            <a:off x="4931676" y="4443717"/>
            <a:ext cx="1904302" cy="1305189"/>
          </a:xfrm>
          <a:prstGeom prst="curvedConnector4">
            <a:avLst>
              <a:gd name="adj1" fmla="val -12004"/>
              <a:gd name="adj2" fmla="val 774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126262" y="125835"/>
            <a:ext cx="30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mozoenlinea.pe/</a:t>
            </a:r>
            <a:r>
              <a:rPr lang="es-419" dirty="0" err="1"/>
              <a:t>rambochicken</a:t>
            </a:r>
            <a:endParaRPr lang="es-419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2"/>
            <a:ext cx="11610363" cy="59981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Mostrar datos generales de Mozo en Línea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¿Qué deseas comer hoy?</a:t>
            </a:r>
          </a:p>
        </p:txBody>
      </p:sp>
    </p:spTree>
    <p:extLst>
      <p:ext uri="{BB962C8B-B14F-4D97-AF65-F5344CB8AC3E}">
        <p14:creationId xmlns:p14="http://schemas.microsoft.com/office/powerpoint/2010/main" val="12227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218112" y="141216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Ingrese su plato de comida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3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precio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357FF969-EC58-44AD-91F0-00B56D3A354D}"/>
              </a:ext>
            </a:extLst>
          </p:cNvPr>
          <p:cNvSpPr/>
          <p:nvPr/>
        </p:nvSpPr>
        <p:spPr>
          <a:xfrm>
            <a:off x="218113" y="1150690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calidad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BE16C003-C84F-429B-80AD-605894D84EA6}"/>
              </a:ext>
            </a:extLst>
          </p:cNvPr>
          <p:cNvSpPr/>
          <p:nvPr/>
        </p:nvSpPr>
        <p:spPr>
          <a:xfrm>
            <a:off x="218112" y="1655427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cercanía</a:t>
            </a:r>
          </a:p>
        </p:txBody>
      </p:sp>
    </p:spTree>
    <p:extLst>
      <p:ext uri="{BB962C8B-B14F-4D97-AF65-F5344CB8AC3E}">
        <p14:creationId xmlns:p14="http://schemas.microsoft.com/office/powerpoint/2010/main" val="1989592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102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Manuel</dc:creator>
  <cp:lastModifiedBy>Carlos Manuel</cp:lastModifiedBy>
  <cp:revision>7</cp:revision>
  <dcterms:created xsi:type="dcterms:W3CDTF">2021-12-20T20:57:56Z</dcterms:created>
  <dcterms:modified xsi:type="dcterms:W3CDTF">2021-12-20T23:06:29Z</dcterms:modified>
</cp:coreProperties>
</file>