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372E5A5-1775-4A66-ADC6-77AC1E42AF40}">
          <p14:sldIdLst>
            <p14:sldId id="256"/>
            <p14:sldId id="257"/>
            <p14:sldId id="258"/>
          </p14:sldIdLst>
        </p14:section>
        <p14:section name="Front General User" id="{BA0C739D-D188-4E35-ABB7-956B9A3808D3}">
          <p14:sldIdLst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AEB15-BFE1-4CE8-B94C-DB5679DD2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DD1D36-85ED-4B09-A614-C18FDBFDA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FAB3F-563D-43F2-AB95-98E208E8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13/1/2022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AD383-699F-48A6-9060-751C73AD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FDAADC-1082-4E25-B47A-CCA6823E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2449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813A5-E19B-4B55-8950-283006D6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8A48A1-112E-4543-BF8E-9CFB22938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265CD4-4012-47E5-AE39-64142DC8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13/1/2022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275CB-D36B-4F21-8463-0E73A823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6E739C-7DEF-4729-9451-8BCC330F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3778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29F622-1A47-4F6B-B0AE-6B2AC7D4E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E5CA73-BAA6-499E-9350-BB3031480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18984E-C83D-4BEE-97AB-7B8F1894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13/1/2022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F7A9A-4CEB-4EA1-915B-CA2F8A20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6F1B1-39ED-40BD-A2CE-2C8299AA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1370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BAC64-8106-4D16-A43E-D7100A9F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0F126B-D957-4AF7-994E-771CBD6D1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BF3961-7896-409A-A23A-1C803062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13/1/2022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C382EA-57CC-4BBC-8F9E-58B89CA7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6612B5-DF58-41FB-8F4A-4152573F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5423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4479C-0FD3-470C-9AA1-9FAB42B1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CDB1AA-F81C-4A49-BC60-CE23C69FA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37DDFE-A69C-4D9C-BEEE-5F2BF78E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13/1/2022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EEDBC8-BA7A-4844-ADBA-A14E4CA4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443E70-54A1-4537-BADE-A27090F3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673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62A9C-39AD-4198-973D-771091B3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B620F-D3EA-49F5-BC9F-85049DBBF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2E98C3-3D60-489F-A260-8F5EB2B99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124B4E-8072-4BD9-BE8B-9EBE323C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13/1/2022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1FAAA9-80D3-4FFC-B725-50F820CF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889B12-E371-4281-BD0B-326632F0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575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CEA24-06DF-40F1-9AA4-0CD4C5E5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9001C1-A335-45E1-B090-A947638DF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02BCF9-E714-444A-ADF3-C2B27708B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35075D-817C-4352-A298-24A110AF7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882330-CAFC-4B60-9E28-7730CEC87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8AB489-3A72-4EB8-9FBC-2736B126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13/1/2022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72BBE4-3129-4C66-AEC8-9A75283D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92CAB2-9A2B-4C07-844B-E86DB9D3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6022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BAF54-C553-4D98-B42D-9E47628A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C72708-A619-40BC-9E62-2C283AA4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13/1/2022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28E22A-235F-431B-BABA-2B3749ED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FA5BBA-690D-4251-B83D-C646F8A3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3257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82BBFF-0C5D-46D7-970C-D01246DE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13/1/2022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AAA45F-71CF-4AEA-91FC-28C118E8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C216A4-3D73-4699-9ACF-F9F6DAAA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6806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A7F37-D40E-41E9-BEE3-4EF0B050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47781-ED76-496B-98ED-13DFC314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F97533-C92E-4F04-8724-C2E5461E7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0F65A7-E9ED-4C5D-94B3-0C7DB31A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13/1/2022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B36073-EC37-4B86-9181-BBD5FA48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48C591-911C-4B46-805B-CB99C08A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9149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3BA62-A1A8-4571-BA96-CEAA2B96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A44F9C-97B2-4C56-86BE-7318D9D73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A9C63E-45AE-478F-A3C3-7C0E4D6C6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ACEF0C-5401-42BA-B129-D6EF89C5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AB05-5A09-40EE-B9EE-38183E5BCE00}" type="datetimeFigureOut">
              <a:rPr lang="es-419" smtClean="0"/>
              <a:t>13/1/2022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BEC5CD-6199-4453-93AC-2404D0CF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B6809A-EFF1-40BD-AC6A-E0708EEE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4519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72159A-4B4F-444C-BF68-CFE6834E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67CE7D-BFBD-4275-BE58-A1D66D241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7A014E-E6E4-4733-9728-C86405130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7AB05-5A09-40EE-B9EE-38183E5BCE00}" type="datetimeFigureOut">
              <a:rPr lang="es-419" smtClean="0"/>
              <a:t>13/1/2022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B011B2-5194-41CA-84FF-301563135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A9081-C2DE-425D-8B13-51453A956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9A777-4489-414F-9533-DF695059B5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1782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30F84AB-7E82-4B07-8933-FBFB72C7C17B}"/>
              </a:ext>
            </a:extLst>
          </p:cNvPr>
          <p:cNvSpPr/>
          <p:nvPr/>
        </p:nvSpPr>
        <p:spPr>
          <a:xfrm>
            <a:off x="369115" y="1795244"/>
            <a:ext cx="5956184" cy="4697835"/>
          </a:xfrm>
          <a:prstGeom prst="roundRect">
            <a:avLst>
              <a:gd name="adj" fmla="val 22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Restaurante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E6823F5-AC2D-4315-A9A8-D654505B40B3}"/>
              </a:ext>
            </a:extLst>
          </p:cNvPr>
          <p:cNvSpPr/>
          <p:nvPr/>
        </p:nvSpPr>
        <p:spPr>
          <a:xfrm>
            <a:off x="6536422" y="1795243"/>
            <a:ext cx="5286463" cy="4697835"/>
          </a:xfrm>
          <a:prstGeom prst="roundRect">
            <a:avLst>
              <a:gd name="adj" fmla="val 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Entorno cliente (separado de empresa)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Realizar un pedido (local, externo)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Ver su lista de pedidos (historial)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Ver su estado (calificación, descuentos)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Calificar una empresa después de un pedido.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20DFE3B-A3B3-432E-AA25-44E3EF98A683}"/>
              </a:ext>
            </a:extLst>
          </p:cNvPr>
          <p:cNvSpPr/>
          <p:nvPr/>
        </p:nvSpPr>
        <p:spPr>
          <a:xfrm>
            <a:off x="369115" y="303401"/>
            <a:ext cx="11453770" cy="1315674"/>
          </a:xfrm>
          <a:prstGeom prst="roundRect">
            <a:avLst>
              <a:gd name="adj" fmla="val 11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Entorno administración general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Lista de empresas (estado y calidad)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Ventas mensuales x empresa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Lista de usuarios (concurrencia y calidad)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FCEB38E-0DDA-4B9E-A7CF-74432E567F23}"/>
              </a:ext>
            </a:extLst>
          </p:cNvPr>
          <p:cNvSpPr/>
          <p:nvPr/>
        </p:nvSpPr>
        <p:spPr>
          <a:xfrm>
            <a:off x="889233" y="2390862"/>
            <a:ext cx="1333850" cy="13156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Gerente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DA410F0-94DD-47BD-BBD7-B5FA31538379}"/>
              </a:ext>
            </a:extLst>
          </p:cNvPr>
          <p:cNvSpPr/>
          <p:nvPr/>
        </p:nvSpPr>
        <p:spPr>
          <a:xfrm>
            <a:off x="3347207" y="2390862"/>
            <a:ext cx="2474753" cy="13156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Administrador de Stock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E4130EF-B9E2-4D17-BCC4-4A4AEB7D1289}"/>
              </a:ext>
            </a:extLst>
          </p:cNvPr>
          <p:cNvSpPr/>
          <p:nvPr/>
        </p:nvSpPr>
        <p:spPr>
          <a:xfrm>
            <a:off x="889233" y="4732789"/>
            <a:ext cx="1333850" cy="13156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Mozo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B97C1A5-4C7F-4BFB-9F7F-281622897960}"/>
              </a:ext>
            </a:extLst>
          </p:cNvPr>
          <p:cNvSpPr/>
          <p:nvPr/>
        </p:nvSpPr>
        <p:spPr>
          <a:xfrm>
            <a:off x="2643230" y="4732789"/>
            <a:ext cx="1451296" cy="13156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Cocinero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E824076-20D4-4AC2-8B87-E3A46975A287}"/>
              </a:ext>
            </a:extLst>
          </p:cNvPr>
          <p:cNvSpPr/>
          <p:nvPr/>
        </p:nvSpPr>
        <p:spPr>
          <a:xfrm>
            <a:off x="4514673" y="4732789"/>
            <a:ext cx="1433119" cy="13156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/>
              <a:t>Delivery</a:t>
            </a:r>
            <a:endParaRPr lang="es-419" dirty="0"/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C5ABB27E-F02E-42A7-9E14-961A27CE89BF}"/>
              </a:ext>
            </a:extLst>
          </p:cNvPr>
          <p:cNvCxnSpPr>
            <a:stCxn id="5" idx="1"/>
            <a:endCxn id="9" idx="0"/>
          </p:cNvCxnSpPr>
          <p:nvPr/>
        </p:nvCxnSpPr>
        <p:spPr>
          <a:xfrm rot="10800000" flipV="1">
            <a:off x="1556158" y="4144161"/>
            <a:ext cx="4980264" cy="588628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C21A87CC-772B-426C-AC0F-15FC14973E53}"/>
              </a:ext>
            </a:extLst>
          </p:cNvPr>
          <p:cNvCxnSpPr>
            <a:stCxn id="9" idx="4"/>
            <a:endCxn id="11" idx="4"/>
          </p:cNvCxnSpPr>
          <p:nvPr/>
        </p:nvCxnSpPr>
        <p:spPr>
          <a:xfrm rot="16200000" flipH="1">
            <a:off x="2462518" y="5142103"/>
            <a:ext cx="12700" cy="181272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E99F76E9-3D2C-4438-9885-C501B9365D39}"/>
              </a:ext>
            </a:extLst>
          </p:cNvPr>
          <p:cNvCxnSpPr>
            <a:stCxn id="11" idx="7"/>
            <a:endCxn id="12" idx="1"/>
          </p:cNvCxnSpPr>
          <p:nvPr/>
        </p:nvCxnSpPr>
        <p:spPr>
          <a:xfrm rot="5400000" flipH="1" flipV="1">
            <a:off x="4303268" y="4504186"/>
            <a:ext cx="12700" cy="842559"/>
          </a:xfrm>
          <a:prstGeom prst="curvedConnector3">
            <a:avLst>
              <a:gd name="adj1" fmla="val 33171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0EF66341-C53D-4984-AE8A-7765B5326CB8}"/>
              </a:ext>
            </a:extLst>
          </p:cNvPr>
          <p:cNvCxnSpPr>
            <a:stCxn id="12" idx="4"/>
            <a:endCxn id="5" idx="1"/>
          </p:cNvCxnSpPr>
          <p:nvPr/>
        </p:nvCxnSpPr>
        <p:spPr>
          <a:xfrm rot="5400000" flipH="1" flipV="1">
            <a:off x="4931676" y="4443717"/>
            <a:ext cx="1904302" cy="1305189"/>
          </a:xfrm>
          <a:prstGeom prst="curvedConnector4">
            <a:avLst>
              <a:gd name="adj1" fmla="val -12004"/>
              <a:gd name="adj2" fmla="val 7745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3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6218651-C67D-454B-9E70-BA680737CAB4}"/>
              </a:ext>
            </a:extLst>
          </p:cNvPr>
          <p:cNvSpPr txBox="1"/>
          <p:nvPr/>
        </p:nvSpPr>
        <p:spPr>
          <a:xfrm>
            <a:off x="126262" y="125835"/>
            <a:ext cx="308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mozoenlinea.pe/</a:t>
            </a:r>
            <a:r>
              <a:rPr lang="es-419" dirty="0" err="1"/>
              <a:t>rambochicken</a:t>
            </a:r>
            <a:endParaRPr lang="es-419" dirty="0"/>
          </a:p>
        </p:txBody>
      </p:sp>
      <p:sp>
        <p:nvSpPr>
          <p:cNvPr id="8" name="Diagrama de flujo: proceso alternativo 7">
            <a:extLst>
              <a:ext uri="{FF2B5EF4-FFF2-40B4-BE49-F238E27FC236}">
                <a16:creationId xmlns:a16="http://schemas.microsoft.com/office/drawing/2014/main" id="{9A8660AB-AF85-48D8-ADA6-D2CDEC661C86}"/>
              </a:ext>
            </a:extLst>
          </p:cNvPr>
          <p:cNvSpPr/>
          <p:nvPr/>
        </p:nvSpPr>
        <p:spPr>
          <a:xfrm>
            <a:off x="218114" y="645952"/>
            <a:ext cx="11610363" cy="59981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Mostrar datos generales de Mozo en Línea</a:t>
            </a:r>
          </a:p>
          <a:p>
            <a:pPr marL="285750" indent="-285750" algn="ctr">
              <a:buFontTx/>
              <a:buChar char="-"/>
            </a:pPr>
            <a:r>
              <a:rPr lang="es-419" dirty="0"/>
              <a:t>¿Qué deseas comer hoy?</a:t>
            </a:r>
          </a:p>
        </p:txBody>
      </p:sp>
    </p:spTree>
    <p:extLst>
      <p:ext uri="{BB962C8B-B14F-4D97-AF65-F5344CB8AC3E}">
        <p14:creationId xmlns:p14="http://schemas.microsoft.com/office/powerpoint/2010/main" val="122271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6218651-C67D-454B-9E70-BA680737CAB4}"/>
              </a:ext>
            </a:extLst>
          </p:cNvPr>
          <p:cNvSpPr txBox="1"/>
          <p:nvPr/>
        </p:nvSpPr>
        <p:spPr>
          <a:xfrm>
            <a:off x="218112" y="141216"/>
            <a:ext cx="269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Ingrese su plato de comida</a:t>
            </a:r>
          </a:p>
        </p:txBody>
      </p:sp>
      <p:sp>
        <p:nvSpPr>
          <p:cNvPr id="8" name="Diagrama de flujo: proceso alternativo 7">
            <a:extLst>
              <a:ext uri="{FF2B5EF4-FFF2-40B4-BE49-F238E27FC236}">
                <a16:creationId xmlns:a16="http://schemas.microsoft.com/office/drawing/2014/main" id="{9A8660AB-AF85-48D8-ADA6-D2CDEC661C86}"/>
              </a:ext>
            </a:extLst>
          </p:cNvPr>
          <p:cNvSpPr/>
          <p:nvPr/>
        </p:nvSpPr>
        <p:spPr>
          <a:xfrm>
            <a:off x="218114" y="645953"/>
            <a:ext cx="11610363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Filtrar por precio</a:t>
            </a:r>
          </a:p>
        </p:txBody>
      </p:sp>
      <p:sp>
        <p:nvSpPr>
          <p:cNvPr id="5" name="Diagrama de flujo: proceso alternativo 4">
            <a:extLst>
              <a:ext uri="{FF2B5EF4-FFF2-40B4-BE49-F238E27FC236}">
                <a16:creationId xmlns:a16="http://schemas.microsoft.com/office/drawing/2014/main" id="{357FF969-EC58-44AD-91F0-00B56D3A354D}"/>
              </a:ext>
            </a:extLst>
          </p:cNvPr>
          <p:cNvSpPr/>
          <p:nvPr/>
        </p:nvSpPr>
        <p:spPr>
          <a:xfrm>
            <a:off x="218113" y="1150690"/>
            <a:ext cx="11610363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Filtrar por calidad</a:t>
            </a:r>
          </a:p>
        </p:txBody>
      </p:sp>
      <p:sp>
        <p:nvSpPr>
          <p:cNvPr id="9" name="Diagrama de flujo: proceso alternativo 8">
            <a:extLst>
              <a:ext uri="{FF2B5EF4-FFF2-40B4-BE49-F238E27FC236}">
                <a16:creationId xmlns:a16="http://schemas.microsoft.com/office/drawing/2014/main" id="{BE16C003-C84F-429B-80AD-605894D84EA6}"/>
              </a:ext>
            </a:extLst>
          </p:cNvPr>
          <p:cNvSpPr/>
          <p:nvPr/>
        </p:nvSpPr>
        <p:spPr>
          <a:xfrm>
            <a:off x="218112" y="1655427"/>
            <a:ext cx="11610363" cy="3693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Filtrar por cercanía</a:t>
            </a:r>
          </a:p>
        </p:txBody>
      </p:sp>
    </p:spTree>
    <p:extLst>
      <p:ext uri="{BB962C8B-B14F-4D97-AF65-F5344CB8AC3E}">
        <p14:creationId xmlns:p14="http://schemas.microsoft.com/office/powerpoint/2010/main" val="198959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E1E58F8-60EA-439E-8DCF-698E6DC9C86B}"/>
              </a:ext>
            </a:extLst>
          </p:cNvPr>
          <p:cNvSpPr/>
          <p:nvPr/>
        </p:nvSpPr>
        <p:spPr>
          <a:xfrm>
            <a:off x="485633" y="784746"/>
            <a:ext cx="3220871" cy="158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Uso de shop para hacer pedidos %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6058CB0-350A-4364-BDD3-B3BFB1176A0B}"/>
              </a:ext>
            </a:extLst>
          </p:cNvPr>
          <p:cNvSpPr/>
          <p:nvPr/>
        </p:nvSpPr>
        <p:spPr>
          <a:xfrm>
            <a:off x="8325135" y="784746"/>
            <a:ext cx="3220871" cy="158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Hacer pedido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6982072-3C38-4D6B-B889-A77F02478A36}"/>
              </a:ext>
            </a:extLst>
          </p:cNvPr>
          <p:cNvSpPr/>
          <p:nvPr/>
        </p:nvSpPr>
        <p:spPr>
          <a:xfrm>
            <a:off x="4582237" y="784746"/>
            <a:ext cx="3220871" cy="158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Datos estadísticos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5B3328A-C19C-4F83-A81E-7ADDD071D8C6}"/>
              </a:ext>
            </a:extLst>
          </p:cNvPr>
          <p:cNvSpPr/>
          <p:nvPr/>
        </p:nvSpPr>
        <p:spPr>
          <a:xfrm>
            <a:off x="4749421" y="2665866"/>
            <a:ext cx="7099109" cy="362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Boletas de compra</a:t>
            </a:r>
          </a:p>
          <a:p>
            <a:pPr algn="ctr"/>
            <a:r>
              <a:rPr lang="es-ES" dirty="0"/>
              <a:t>Permita </a:t>
            </a:r>
            <a:r>
              <a:rPr lang="es-ES" dirty="0" err="1"/>
              <a:t>scroll</a:t>
            </a:r>
            <a:r>
              <a:rPr lang="es-ES" dirty="0"/>
              <a:t> dentro del recuadro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9AB1C95-978C-478A-AF4B-E69694CE6EB5}"/>
              </a:ext>
            </a:extLst>
          </p:cNvPr>
          <p:cNvSpPr/>
          <p:nvPr/>
        </p:nvSpPr>
        <p:spPr>
          <a:xfrm>
            <a:off x="343470" y="2665866"/>
            <a:ext cx="3505199" cy="340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Total gastos en copras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Pago local  %</a:t>
            </a:r>
          </a:p>
          <a:p>
            <a:pPr algn="ctr"/>
            <a:r>
              <a:rPr lang="es-ES" dirty="0"/>
              <a:t>Pago virtual %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4AFAC09-C042-4841-8139-4C1D112D216B}"/>
              </a:ext>
            </a:extLst>
          </p:cNvPr>
          <p:cNvSpPr/>
          <p:nvPr/>
        </p:nvSpPr>
        <p:spPr>
          <a:xfrm>
            <a:off x="485633" y="0"/>
            <a:ext cx="11060373" cy="6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190396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CE07FCE-B709-47DC-8200-7DDA10FC1C40}"/>
              </a:ext>
            </a:extLst>
          </p:cNvPr>
          <p:cNvSpPr/>
          <p:nvPr/>
        </p:nvSpPr>
        <p:spPr>
          <a:xfrm>
            <a:off x="2233677" y="798398"/>
            <a:ext cx="4794919" cy="718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Imprimir 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D51014-2CB2-4036-810C-3B07AE06B2B5}"/>
              </a:ext>
            </a:extLst>
          </p:cNvPr>
          <p:cNvSpPr/>
          <p:nvPr/>
        </p:nvSpPr>
        <p:spPr>
          <a:xfrm>
            <a:off x="7488068" y="873461"/>
            <a:ext cx="4390036" cy="79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compartir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AA84D19-F546-4584-BCA3-F38BE13D6F5B}"/>
              </a:ext>
            </a:extLst>
          </p:cNvPr>
          <p:cNvSpPr/>
          <p:nvPr/>
        </p:nvSpPr>
        <p:spPr>
          <a:xfrm>
            <a:off x="1019028" y="1812879"/>
            <a:ext cx="4044289" cy="115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FC863C7-BE53-43F2-9CA5-A743D96DDBFF}"/>
              </a:ext>
            </a:extLst>
          </p:cNvPr>
          <p:cNvSpPr/>
          <p:nvPr/>
        </p:nvSpPr>
        <p:spPr>
          <a:xfrm>
            <a:off x="1019030" y="4205783"/>
            <a:ext cx="10417793" cy="226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boleta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83C9004-FF67-4359-96AD-A4685E7D65BB}"/>
              </a:ext>
            </a:extLst>
          </p:cNvPr>
          <p:cNvSpPr/>
          <p:nvPr/>
        </p:nvSpPr>
        <p:spPr>
          <a:xfrm>
            <a:off x="5581935" y="1812879"/>
            <a:ext cx="5591038" cy="115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944046-AEEC-4BC0-8B8D-1AD28604C022}"/>
              </a:ext>
            </a:extLst>
          </p:cNvPr>
          <p:cNvSpPr/>
          <p:nvPr/>
        </p:nvSpPr>
        <p:spPr>
          <a:xfrm>
            <a:off x="1019028" y="3209501"/>
            <a:ext cx="10265393" cy="718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3AEC246-4762-4C2F-B213-BEDC1C4286A2}"/>
              </a:ext>
            </a:extLst>
          </p:cNvPr>
          <p:cNvSpPr/>
          <p:nvPr/>
        </p:nvSpPr>
        <p:spPr>
          <a:xfrm>
            <a:off x="1019028" y="736411"/>
            <a:ext cx="755177" cy="636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&lt;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E7B6AF2-AAAB-4A50-A61C-20AF11EB56F7}"/>
              </a:ext>
            </a:extLst>
          </p:cNvPr>
          <p:cNvSpPr/>
          <p:nvPr/>
        </p:nvSpPr>
        <p:spPr>
          <a:xfrm>
            <a:off x="2233677" y="122830"/>
            <a:ext cx="8384281" cy="379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Datos </a:t>
            </a:r>
            <a:r>
              <a:rPr lang="es-ES" dirty="0" err="1"/>
              <a:t>voleta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818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043C3B-C4C7-4397-B266-2A3283B1509C}"/>
              </a:ext>
            </a:extLst>
          </p:cNvPr>
          <p:cNvSpPr/>
          <p:nvPr/>
        </p:nvSpPr>
        <p:spPr>
          <a:xfrm>
            <a:off x="555009" y="122830"/>
            <a:ext cx="11195713" cy="4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Empresas concurrentes  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6DDB62-244C-4DA3-B1AD-D30574E62E7E}"/>
              </a:ext>
            </a:extLst>
          </p:cNvPr>
          <p:cNvSpPr/>
          <p:nvPr/>
        </p:nvSpPr>
        <p:spPr>
          <a:xfrm>
            <a:off x="555009" y="1446664"/>
            <a:ext cx="11195712" cy="5240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8F7A589-BD1C-41B8-B59B-6BB2DB39F6FD}"/>
              </a:ext>
            </a:extLst>
          </p:cNvPr>
          <p:cNvSpPr/>
          <p:nvPr/>
        </p:nvSpPr>
        <p:spPr>
          <a:xfrm>
            <a:off x="702861" y="1835624"/>
            <a:ext cx="10795378" cy="64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 empresa (cantidad Consumo)  MONTO TOLTAL DE CONSUMO </a:t>
            </a:r>
            <a:r>
              <a:rPr lang="es-ES" dirty="0" err="1"/>
              <a:t>fech_utima</a:t>
            </a:r>
            <a:r>
              <a:rPr lang="es-ES" dirty="0"/>
              <a:t> compra</a:t>
            </a:r>
          </a:p>
        </p:txBody>
      </p:sp>
      <p:sp>
        <p:nvSpPr>
          <p:cNvPr id="8" name="Estrella: 5 puntas 7">
            <a:extLst>
              <a:ext uri="{FF2B5EF4-FFF2-40B4-BE49-F238E27FC236}">
                <a16:creationId xmlns:a16="http://schemas.microsoft.com/office/drawing/2014/main" id="{CCFEA60B-9BAD-404C-98B0-A36D0E5B754C}"/>
              </a:ext>
            </a:extLst>
          </p:cNvPr>
          <p:cNvSpPr/>
          <p:nvPr/>
        </p:nvSpPr>
        <p:spPr>
          <a:xfrm>
            <a:off x="11061509" y="2006220"/>
            <a:ext cx="277505" cy="300251"/>
          </a:xfrm>
          <a:prstGeom prst="star5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6E8BEA8-09FD-455A-9FBA-EA576544FC10}"/>
              </a:ext>
            </a:extLst>
          </p:cNvPr>
          <p:cNvSpPr/>
          <p:nvPr/>
        </p:nvSpPr>
        <p:spPr>
          <a:xfrm>
            <a:off x="555010" y="832514"/>
            <a:ext cx="11195712" cy="47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(mostrar resaltados),(</a:t>
            </a:r>
            <a:r>
              <a:rPr lang="es-ES" dirty="0" err="1"/>
              <a:t>Bucador</a:t>
            </a:r>
            <a:r>
              <a:rPr lang="es-ES" dirty="0"/>
              <a:t>),(</a:t>
            </a:r>
            <a:r>
              <a:rPr lang="es-ES" dirty="0" err="1"/>
              <a:t>select</a:t>
            </a:r>
            <a:r>
              <a:rPr lang="es-ES" dirty="0"/>
              <a:t> tipo filtro) </a:t>
            </a:r>
          </a:p>
        </p:txBody>
      </p:sp>
    </p:spTree>
    <p:extLst>
      <p:ext uri="{BB962C8B-B14F-4D97-AF65-F5344CB8AC3E}">
        <p14:creationId xmlns:p14="http://schemas.microsoft.com/office/powerpoint/2010/main" val="67776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EA1561-B4D1-4EE4-8256-40364210ED5D}"/>
              </a:ext>
            </a:extLst>
          </p:cNvPr>
          <p:cNvSpPr/>
          <p:nvPr/>
        </p:nvSpPr>
        <p:spPr>
          <a:xfrm>
            <a:off x="341194" y="68240"/>
            <a:ext cx="11450472" cy="668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Hacer pedido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E53BD7B-E9BF-4D29-8AF2-6861BDEEEC8E}"/>
              </a:ext>
            </a:extLst>
          </p:cNvPr>
          <p:cNvSpPr/>
          <p:nvPr/>
        </p:nvSpPr>
        <p:spPr>
          <a:xfrm>
            <a:off x="341194" y="791570"/>
            <a:ext cx="11450471" cy="668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7B6F31C-1924-4AD7-BA66-43A43DC3E210}"/>
              </a:ext>
            </a:extLst>
          </p:cNvPr>
          <p:cNvSpPr/>
          <p:nvPr/>
        </p:nvSpPr>
        <p:spPr>
          <a:xfrm>
            <a:off x="111459" y="1559257"/>
            <a:ext cx="6796585" cy="5032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Datos de filtrado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5104F17-8BC4-41A4-87F2-B6D341B47E69}"/>
              </a:ext>
            </a:extLst>
          </p:cNvPr>
          <p:cNvSpPr/>
          <p:nvPr/>
        </p:nvSpPr>
        <p:spPr>
          <a:xfrm>
            <a:off x="1201003" y="914400"/>
            <a:ext cx="1815152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Mas destacado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D17278E-3FEF-4E9C-BBB8-648D4C60CFDB}"/>
              </a:ext>
            </a:extLst>
          </p:cNvPr>
          <p:cNvSpPr/>
          <p:nvPr/>
        </p:nvSpPr>
        <p:spPr>
          <a:xfrm>
            <a:off x="484491" y="5036022"/>
            <a:ext cx="2593074" cy="1214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Requerimientos: </a:t>
            </a:r>
          </a:p>
          <a:p>
            <a:pPr algn="ctr"/>
            <a:r>
              <a:rPr lang="es-ES" dirty="0"/>
              <a:t>Ubicación</a:t>
            </a:r>
          </a:p>
          <a:p>
            <a:pPr algn="ctr"/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D8FE800-A9D4-469E-A6F6-AA142A2C25C8}"/>
              </a:ext>
            </a:extLst>
          </p:cNvPr>
          <p:cNvSpPr/>
          <p:nvPr/>
        </p:nvSpPr>
        <p:spPr>
          <a:xfrm>
            <a:off x="3468806" y="914400"/>
            <a:ext cx="1815152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Mas económico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97BEF07-DA9E-45D1-A093-D37DC9DCC7CA}"/>
              </a:ext>
            </a:extLst>
          </p:cNvPr>
          <p:cNvSpPr/>
          <p:nvPr/>
        </p:nvSpPr>
        <p:spPr>
          <a:xfrm>
            <a:off x="6000468" y="900752"/>
            <a:ext cx="1815152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Mas cercano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2DE30A3-CA75-46B1-AD3E-18C5281ADE72}"/>
              </a:ext>
            </a:extLst>
          </p:cNvPr>
          <p:cNvSpPr/>
          <p:nvPr/>
        </p:nvSpPr>
        <p:spPr>
          <a:xfrm>
            <a:off x="9892357" y="900752"/>
            <a:ext cx="1815152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search</a:t>
            </a:r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6BFAE8B-C472-4C6B-B5BA-1A68BC949183}"/>
              </a:ext>
            </a:extLst>
          </p:cNvPr>
          <p:cNvSpPr/>
          <p:nvPr/>
        </p:nvSpPr>
        <p:spPr>
          <a:xfrm>
            <a:off x="7946412" y="900752"/>
            <a:ext cx="1815152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Tipo platillo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E366669-D992-46BC-AF4E-CD4C63CEB189}"/>
              </a:ext>
            </a:extLst>
          </p:cNvPr>
          <p:cNvSpPr/>
          <p:nvPr/>
        </p:nvSpPr>
        <p:spPr>
          <a:xfrm>
            <a:off x="7035421" y="1566081"/>
            <a:ext cx="5045120" cy="50257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 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1F716D2-0F8E-400C-8CEC-A8168A6B493C}"/>
              </a:ext>
            </a:extLst>
          </p:cNvPr>
          <p:cNvSpPr/>
          <p:nvPr/>
        </p:nvSpPr>
        <p:spPr>
          <a:xfrm>
            <a:off x="7478973" y="4411638"/>
            <a:ext cx="4228536" cy="2060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Ubicación geográfica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68B5BB6-6219-4EE4-A5A3-305D101CAAFF}"/>
              </a:ext>
            </a:extLst>
          </p:cNvPr>
          <p:cNvSpPr/>
          <p:nvPr/>
        </p:nvSpPr>
        <p:spPr>
          <a:xfrm>
            <a:off x="7216822" y="2193878"/>
            <a:ext cx="4682318" cy="689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2AEA9F3-EF28-492D-B51B-B280BB97A02C}"/>
              </a:ext>
            </a:extLst>
          </p:cNvPr>
          <p:cNvSpPr/>
          <p:nvPr/>
        </p:nvSpPr>
        <p:spPr>
          <a:xfrm>
            <a:off x="9976513" y="2313296"/>
            <a:ext cx="1815152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Hacer pedido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F357242-BA8F-41B2-9FCB-8BD1AC4A318E}"/>
              </a:ext>
            </a:extLst>
          </p:cNvPr>
          <p:cNvSpPr/>
          <p:nvPr/>
        </p:nvSpPr>
        <p:spPr>
          <a:xfrm>
            <a:off x="7478972" y="2303059"/>
            <a:ext cx="2282591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Datos de empresa</a:t>
            </a:r>
          </a:p>
        </p:txBody>
      </p:sp>
    </p:spTree>
    <p:extLst>
      <p:ext uri="{BB962C8B-B14F-4D97-AF65-F5344CB8AC3E}">
        <p14:creationId xmlns:p14="http://schemas.microsoft.com/office/powerpoint/2010/main" val="71593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BAE4F18-D848-45A7-9062-9E71D00864F9}"/>
              </a:ext>
            </a:extLst>
          </p:cNvPr>
          <p:cNvSpPr/>
          <p:nvPr/>
        </p:nvSpPr>
        <p:spPr>
          <a:xfrm>
            <a:off x="272956" y="272955"/>
            <a:ext cx="11682483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Perfil </a:t>
            </a:r>
            <a:r>
              <a:rPr lang="es-ES" dirty="0" err="1"/>
              <a:t>User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687EED1-E488-41E7-9E26-1B57A0352E40}"/>
              </a:ext>
            </a:extLst>
          </p:cNvPr>
          <p:cNvSpPr/>
          <p:nvPr/>
        </p:nvSpPr>
        <p:spPr>
          <a:xfrm>
            <a:off x="409433" y="2074456"/>
            <a:ext cx="2825086" cy="242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foto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54592AA-5F7C-43FD-A0C2-7D09A32EF231}"/>
              </a:ext>
            </a:extLst>
          </p:cNvPr>
          <p:cNvSpPr/>
          <p:nvPr/>
        </p:nvSpPr>
        <p:spPr>
          <a:xfrm>
            <a:off x="4424149" y="2167722"/>
            <a:ext cx="6864824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E650B09-F5A8-4825-8ACA-C69E68BCBFD1}"/>
              </a:ext>
            </a:extLst>
          </p:cNvPr>
          <p:cNvSpPr/>
          <p:nvPr/>
        </p:nvSpPr>
        <p:spPr>
          <a:xfrm>
            <a:off x="272956" y="1131625"/>
            <a:ext cx="1168248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04CA43-661F-425D-BFF6-75FB8F61A941}"/>
              </a:ext>
            </a:extLst>
          </p:cNvPr>
          <p:cNvSpPr/>
          <p:nvPr/>
        </p:nvSpPr>
        <p:spPr>
          <a:xfrm>
            <a:off x="4424149" y="4035184"/>
            <a:ext cx="6864824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97A0DE7-DEDE-4216-AC89-603BC7D235B4}"/>
              </a:ext>
            </a:extLst>
          </p:cNvPr>
          <p:cNvSpPr/>
          <p:nvPr/>
        </p:nvSpPr>
        <p:spPr>
          <a:xfrm>
            <a:off x="4424149" y="3101453"/>
            <a:ext cx="6864824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69FA52C-3783-4390-B74F-1BDA52DCF5BF}"/>
              </a:ext>
            </a:extLst>
          </p:cNvPr>
          <p:cNvSpPr/>
          <p:nvPr/>
        </p:nvSpPr>
        <p:spPr>
          <a:xfrm>
            <a:off x="725606" y="1233983"/>
            <a:ext cx="3941928" cy="450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Por que es necesario estos datos ??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30B59C4-3F73-48E3-9C21-02011EA33A44}"/>
              </a:ext>
            </a:extLst>
          </p:cNvPr>
          <p:cNvSpPr/>
          <p:nvPr/>
        </p:nvSpPr>
        <p:spPr>
          <a:xfrm>
            <a:off x="272955" y="4968924"/>
            <a:ext cx="1168248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ADA7ACE-A8B4-4ACC-9F19-D8F5BB6FAA23}"/>
              </a:ext>
            </a:extLst>
          </p:cNvPr>
          <p:cNvSpPr/>
          <p:nvPr/>
        </p:nvSpPr>
        <p:spPr>
          <a:xfrm>
            <a:off x="272955" y="5902655"/>
            <a:ext cx="1168248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8263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B4B4B4"/>
      </a:dk1>
      <a:lt1>
        <a:sysClr val="window" lastClr="21212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199</Words>
  <Application>Microsoft Office PowerPoint</Application>
  <PresentationFormat>Panorámica</PresentationFormat>
  <Paragraphs>56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Manuel</dc:creator>
  <cp:lastModifiedBy>Yon gerli</cp:lastModifiedBy>
  <cp:revision>8</cp:revision>
  <dcterms:created xsi:type="dcterms:W3CDTF">2021-12-20T20:57:56Z</dcterms:created>
  <dcterms:modified xsi:type="dcterms:W3CDTF">2022-01-14T05:52:55Z</dcterms:modified>
</cp:coreProperties>
</file>