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62" r:id="rId5"/>
    <p:sldId id="258" r:id="rId6"/>
    <p:sldId id="263" r:id="rId7"/>
    <p:sldId id="261" r:id="rId8"/>
    <p:sldId id="259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9F72A1-72FD-42D2-9215-8921D988499D}" type="doc">
      <dgm:prSet loTypeId="urn:microsoft.com/office/officeart/2005/8/layout/hList6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2BA5AA5-E4C8-46C6-86A7-8FDB75ADA769}">
      <dgm:prSet phldrT="[Text]"/>
      <dgm:spPr/>
      <dgm:t>
        <a:bodyPr/>
        <a:lstStyle/>
        <a:p>
          <a:r>
            <a:rPr lang="en-US" b="0" dirty="0">
              <a:solidFill>
                <a:schemeClr val="tx1"/>
              </a:solidFill>
            </a:rPr>
            <a:t>Html</a:t>
          </a:r>
        </a:p>
      </dgm:t>
    </dgm:pt>
    <dgm:pt modelId="{110BC991-79D1-4A5F-AE8E-185C8CE22726}" type="parTrans" cxnId="{5B211638-8B34-49D4-BFD1-0E98E84ED27F}">
      <dgm:prSet/>
      <dgm:spPr/>
      <dgm:t>
        <a:bodyPr/>
        <a:lstStyle/>
        <a:p>
          <a:endParaRPr lang="en-US"/>
        </a:p>
      </dgm:t>
    </dgm:pt>
    <dgm:pt modelId="{765F6DE7-AA46-40F3-921A-AC7560646B5A}" type="sibTrans" cxnId="{5B211638-8B34-49D4-BFD1-0E98E84ED27F}">
      <dgm:prSet/>
      <dgm:spPr/>
      <dgm:t>
        <a:bodyPr/>
        <a:lstStyle/>
        <a:p>
          <a:endParaRPr lang="en-US"/>
        </a:p>
      </dgm:t>
    </dgm:pt>
    <dgm:pt modelId="{42C9FAA2-A133-4E0B-A2F8-BB9F214A7B1B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Css</a:t>
          </a:r>
          <a:endParaRPr lang="en-US" dirty="0">
            <a:solidFill>
              <a:schemeClr val="tx1"/>
            </a:solidFill>
          </a:endParaRPr>
        </a:p>
      </dgm:t>
    </dgm:pt>
    <dgm:pt modelId="{B2578383-711F-4128-B95D-D45E79F341DE}" type="parTrans" cxnId="{B8F4341D-D3C5-4B9C-91D1-0D50FEFB3CD0}">
      <dgm:prSet/>
      <dgm:spPr/>
      <dgm:t>
        <a:bodyPr/>
        <a:lstStyle/>
        <a:p>
          <a:endParaRPr lang="en-US"/>
        </a:p>
      </dgm:t>
    </dgm:pt>
    <dgm:pt modelId="{2F5A8654-CE7E-4CAA-9C89-1F4AFE7773DA}" type="sibTrans" cxnId="{B8F4341D-D3C5-4B9C-91D1-0D50FEFB3CD0}">
      <dgm:prSet/>
      <dgm:spPr/>
      <dgm:t>
        <a:bodyPr/>
        <a:lstStyle/>
        <a:p>
          <a:endParaRPr lang="en-US"/>
        </a:p>
      </dgm:t>
    </dgm:pt>
    <dgm:pt modelId="{92A55C23-160C-4FC1-8AE7-A948A3ECA79C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JavaScript</a:t>
          </a:r>
        </a:p>
      </dgm:t>
    </dgm:pt>
    <dgm:pt modelId="{9C2FA982-4267-429A-8CC0-AD5B9FC67F1C}" type="parTrans" cxnId="{B7FAFC52-9AE0-4FE2-9B4C-7AF1D5232F24}">
      <dgm:prSet/>
      <dgm:spPr/>
      <dgm:t>
        <a:bodyPr/>
        <a:lstStyle/>
        <a:p>
          <a:endParaRPr lang="en-US"/>
        </a:p>
      </dgm:t>
    </dgm:pt>
    <dgm:pt modelId="{26FB71AB-A4AA-426C-8234-38E18C188E7D}" type="sibTrans" cxnId="{B7FAFC52-9AE0-4FE2-9B4C-7AF1D5232F24}">
      <dgm:prSet/>
      <dgm:spPr/>
      <dgm:t>
        <a:bodyPr/>
        <a:lstStyle/>
        <a:p>
          <a:endParaRPr lang="en-US"/>
        </a:p>
      </dgm:t>
    </dgm:pt>
    <dgm:pt modelId="{1731E6B2-48C7-4474-9633-68EA83567DFE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Python 3</a:t>
          </a:r>
        </a:p>
      </dgm:t>
    </dgm:pt>
    <dgm:pt modelId="{87C9EFB7-2FF4-41CF-8A17-DD3EB1C151B9}" type="parTrans" cxnId="{EFB8AF44-0A08-4055-A10B-E86118FF3CC4}">
      <dgm:prSet/>
      <dgm:spPr/>
      <dgm:t>
        <a:bodyPr/>
        <a:lstStyle/>
        <a:p>
          <a:endParaRPr lang="en-US"/>
        </a:p>
      </dgm:t>
    </dgm:pt>
    <dgm:pt modelId="{5EBDD160-3F16-494A-8D48-CFBF232FEB70}" type="sibTrans" cxnId="{EFB8AF44-0A08-4055-A10B-E86118FF3CC4}">
      <dgm:prSet/>
      <dgm:spPr/>
      <dgm:t>
        <a:bodyPr/>
        <a:lstStyle/>
        <a:p>
          <a:endParaRPr lang="en-US"/>
        </a:p>
      </dgm:t>
    </dgm:pt>
    <dgm:pt modelId="{7EB24D3F-0313-47C8-B53D-F8B1A279B646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Django 1.10</a:t>
          </a:r>
        </a:p>
      </dgm:t>
    </dgm:pt>
    <dgm:pt modelId="{793E6C47-5988-4E40-AEEB-6AD2C39E154D}" type="parTrans" cxnId="{E23AE502-7D55-4F00-A7F1-A42476D23003}">
      <dgm:prSet/>
      <dgm:spPr/>
      <dgm:t>
        <a:bodyPr/>
        <a:lstStyle/>
        <a:p>
          <a:endParaRPr lang="en-US"/>
        </a:p>
      </dgm:t>
    </dgm:pt>
    <dgm:pt modelId="{17AD24AF-F3C9-4948-8369-51E5ADD5E9FB}" type="sibTrans" cxnId="{E23AE502-7D55-4F00-A7F1-A42476D23003}">
      <dgm:prSet/>
      <dgm:spPr/>
      <dgm:t>
        <a:bodyPr/>
        <a:lstStyle/>
        <a:p>
          <a:endParaRPr lang="en-US"/>
        </a:p>
      </dgm:t>
    </dgm:pt>
    <dgm:pt modelId="{02BE9D49-D171-436C-8293-430DB634E1E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Python Anywhere</a:t>
          </a:r>
        </a:p>
      </dgm:t>
    </dgm:pt>
    <dgm:pt modelId="{BA836069-46EF-46E8-A053-D736F1EEFD78}" type="parTrans" cxnId="{84EB2596-89FE-4902-A137-E976781752B2}">
      <dgm:prSet/>
      <dgm:spPr/>
      <dgm:t>
        <a:bodyPr/>
        <a:lstStyle/>
        <a:p>
          <a:endParaRPr lang="en-US"/>
        </a:p>
      </dgm:t>
    </dgm:pt>
    <dgm:pt modelId="{F6B2C6F7-41D2-4391-92C1-E44D5924618E}" type="sibTrans" cxnId="{84EB2596-89FE-4902-A137-E976781752B2}">
      <dgm:prSet/>
      <dgm:spPr/>
      <dgm:t>
        <a:bodyPr/>
        <a:lstStyle/>
        <a:p>
          <a:endParaRPr lang="en-US"/>
        </a:p>
      </dgm:t>
    </dgm:pt>
    <dgm:pt modelId="{8BCFB72E-BED5-4F0F-8BFC-5EBD0EA2E424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Git</a:t>
          </a:r>
          <a:endParaRPr lang="en-US" dirty="0">
            <a:solidFill>
              <a:schemeClr val="tx1"/>
            </a:solidFill>
          </a:endParaRPr>
        </a:p>
      </dgm:t>
    </dgm:pt>
    <dgm:pt modelId="{07AC890E-5D06-4039-9445-33507A789B65}" type="parTrans" cxnId="{62BDCAD8-4C5E-40A2-8067-A4042E2FC4AE}">
      <dgm:prSet/>
      <dgm:spPr/>
      <dgm:t>
        <a:bodyPr/>
        <a:lstStyle/>
        <a:p>
          <a:endParaRPr lang="en-US"/>
        </a:p>
      </dgm:t>
    </dgm:pt>
    <dgm:pt modelId="{90E57956-7BDF-4795-898F-E641DD3E4D44}" type="sibTrans" cxnId="{62BDCAD8-4C5E-40A2-8067-A4042E2FC4AE}">
      <dgm:prSet/>
      <dgm:spPr/>
      <dgm:t>
        <a:bodyPr/>
        <a:lstStyle/>
        <a:p>
          <a:endParaRPr lang="en-US"/>
        </a:p>
      </dgm:t>
    </dgm:pt>
    <dgm:pt modelId="{761623E8-8A67-4F8D-A182-D7973428057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GitHub</a:t>
          </a:r>
        </a:p>
      </dgm:t>
    </dgm:pt>
    <dgm:pt modelId="{4A572FB6-B607-4DA9-A072-EBE686AC45D8}" type="parTrans" cxnId="{A4BA3C90-076D-4ED0-A494-00E296F45DE5}">
      <dgm:prSet/>
      <dgm:spPr/>
      <dgm:t>
        <a:bodyPr/>
        <a:lstStyle/>
        <a:p>
          <a:endParaRPr lang="en-US"/>
        </a:p>
      </dgm:t>
    </dgm:pt>
    <dgm:pt modelId="{5B8C3981-2087-444D-BFA6-1E4D08DD0DAC}" type="sibTrans" cxnId="{A4BA3C90-076D-4ED0-A494-00E296F45DE5}">
      <dgm:prSet/>
      <dgm:spPr/>
      <dgm:t>
        <a:bodyPr/>
        <a:lstStyle/>
        <a:p>
          <a:endParaRPr lang="en-US"/>
        </a:p>
      </dgm:t>
    </dgm:pt>
    <dgm:pt modelId="{D83A51AD-CC9A-4032-B318-201779A63292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4</a:t>
          </a:r>
        </a:p>
      </dgm:t>
    </dgm:pt>
    <dgm:pt modelId="{66838EE5-EAE3-420F-B11B-E9FDCF28E956}" type="parTrans" cxnId="{A18EC5F9-9F75-4E32-8661-A8BC7B691FF6}">
      <dgm:prSet/>
      <dgm:spPr/>
      <dgm:t>
        <a:bodyPr/>
        <a:lstStyle/>
        <a:p>
          <a:endParaRPr lang="en-US"/>
        </a:p>
      </dgm:t>
    </dgm:pt>
    <dgm:pt modelId="{B45B00C0-2838-4B43-94C3-30D3A8009641}" type="sibTrans" cxnId="{A18EC5F9-9F75-4E32-8661-A8BC7B691FF6}">
      <dgm:prSet/>
      <dgm:spPr/>
      <dgm:t>
        <a:bodyPr/>
        <a:lstStyle/>
        <a:p>
          <a:endParaRPr lang="en-US"/>
        </a:p>
      </dgm:t>
    </dgm:pt>
    <dgm:pt modelId="{80E44257-540F-4B8E-B32F-B0A926BA723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</a:p>
      </dgm:t>
    </dgm:pt>
    <dgm:pt modelId="{C11B3905-06A7-46CC-9320-702DE24CF571}" type="parTrans" cxnId="{933E8A2C-C371-437A-A610-3C7DCFCE38D8}">
      <dgm:prSet/>
      <dgm:spPr/>
      <dgm:t>
        <a:bodyPr/>
        <a:lstStyle/>
        <a:p>
          <a:endParaRPr lang="en-US"/>
        </a:p>
      </dgm:t>
    </dgm:pt>
    <dgm:pt modelId="{3B7172C5-BB6A-4BD1-98A1-4F97448A0772}" type="sibTrans" cxnId="{933E8A2C-C371-437A-A610-3C7DCFCE38D8}">
      <dgm:prSet/>
      <dgm:spPr/>
      <dgm:t>
        <a:bodyPr/>
        <a:lstStyle/>
        <a:p>
          <a:endParaRPr lang="en-US"/>
        </a:p>
      </dgm:t>
    </dgm:pt>
    <dgm:pt modelId="{CA459A44-4CE0-4505-B14C-7B8F7F305B78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Bootstrap 3</a:t>
          </a:r>
        </a:p>
      </dgm:t>
    </dgm:pt>
    <dgm:pt modelId="{A7BDC22E-E3DD-4C82-BE53-F055A2C1626B}" type="parTrans" cxnId="{0460AAFF-192A-4FFD-86E5-68B86D8D0680}">
      <dgm:prSet/>
      <dgm:spPr/>
      <dgm:t>
        <a:bodyPr/>
        <a:lstStyle/>
        <a:p>
          <a:endParaRPr lang="en-US"/>
        </a:p>
      </dgm:t>
    </dgm:pt>
    <dgm:pt modelId="{E76F5183-D7CB-4B35-B83D-545D4B07B474}" type="sibTrans" cxnId="{0460AAFF-192A-4FFD-86E5-68B86D8D0680}">
      <dgm:prSet/>
      <dgm:spPr/>
      <dgm:t>
        <a:bodyPr/>
        <a:lstStyle/>
        <a:p>
          <a:endParaRPr lang="en-US"/>
        </a:p>
      </dgm:t>
    </dgm:pt>
    <dgm:pt modelId="{C4F6841E-56D3-46EF-B11F-4FEEF792947E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2</a:t>
          </a:r>
        </a:p>
      </dgm:t>
    </dgm:pt>
    <dgm:pt modelId="{0C29E260-2805-4930-92AB-52914D002E2B}" type="parTrans" cxnId="{5F8576CB-E258-4263-AF21-54302E7A51E8}">
      <dgm:prSet/>
      <dgm:spPr/>
      <dgm:t>
        <a:bodyPr/>
        <a:lstStyle/>
        <a:p>
          <a:endParaRPr lang="en-US"/>
        </a:p>
      </dgm:t>
    </dgm:pt>
    <dgm:pt modelId="{F2E0B183-7C15-4B4C-BB5B-42DCDCAC7979}" type="sibTrans" cxnId="{5F8576CB-E258-4263-AF21-54302E7A51E8}">
      <dgm:prSet/>
      <dgm:spPr/>
      <dgm:t>
        <a:bodyPr/>
        <a:lstStyle/>
        <a:p>
          <a:endParaRPr lang="en-US"/>
        </a:p>
      </dgm:t>
    </dgm:pt>
    <dgm:pt modelId="{512B9203-D80B-4494-A4F8-6B48E3B17065}" type="pres">
      <dgm:prSet presAssocID="{289F72A1-72FD-42D2-9215-8921D988499D}" presName="Name0" presStyleCnt="0">
        <dgm:presLayoutVars>
          <dgm:dir/>
          <dgm:resizeHandles val="exact"/>
        </dgm:presLayoutVars>
      </dgm:prSet>
      <dgm:spPr/>
    </dgm:pt>
    <dgm:pt modelId="{50E1F76B-E30A-4DFB-BDA5-FE05736D942D}" type="pres">
      <dgm:prSet presAssocID="{B2BA5AA5-E4C8-46C6-86A7-8FDB75ADA769}" presName="node" presStyleLbl="node1" presStyleIdx="0" presStyleCnt="4">
        <dgm:presLayoutVars>
          <dgm:bulletEnabled val="1"/>
        </dgm:presLayoutVars>
      </dgm:prSet>
      <dgm:spPr/>
    </dgm:pt>
    <dgm:pt modelId="{B00E5579-C390-4F6F-83A4-DC3A5BA1D638}" type="pres">
      <dgm:prSet presAssocID="{765F6DE7-AA46-40F3-921A-AC7560646B5A}" presName="sibTrans" presStyleCnt="0"/>
      <dgm:spPr/>
    </dgm:pt>
    <dgm:pt modelId="{EDADEB29-DBB4-45C0-A1F9-27C4FE15A8E2}" type="pres">
      <dgm:prSet presAssocID="{1731E6B2-48C7-4474-9633-68EA83567DFE}" presName="node" presStyleLbl="node1" presStyleIdx="1" presStyleCnt="4">
        <dgm:presLayoutVars>
          <dgm:bulletEnabled val="1"/>
        </dgm:presLayoutVars>
      </dgm:prSet>
      <dgm:spPr/>
    </dgm:pt>
    <dgm:pt modelId="{C6C7764D-7A7A-443E-9F10-40F7C49D5F0A}" type="pres">
      <dgm:prSet presAssocID="{5EBDD160-3F16-494A-8D48-CFBF232FEB70}" presName="sibTrans" presStyleCnt="0"/>
      <dgm:spPr/>
    </dgm:pt>
    <dgm:pt modelId="{15905494-B7DC-4F95-BD9E-F0E1E6E89898}" type="pres">
      <dgm:prSet presAssocID="{8BCFB72E-BED5-4F0F-8BFC-5EBD0EA2E424}" presName="node" presStyleLbl="node1" presStyleIdx="2" presStyleCnt="4">
        <dgm:presLayoutVars>
          <dgm:bulletEnabled val="1"/>
        </dgm:presLayoutVars>
      </dgm:prSet>
      <dgm:spPr/>
    </dgm:pt>
    <dgm:pt modelId="{6EC72C29-4F23-4D71-863E-0CFAD1F15EEF}" type="pres">
      <dgm:prSet presAssocID="{90E57956-7BDF-4795-898F-E641DD3E4D44}" presName="sibTrans" presStyleCnt="0"/>
      <dgm:spPr/>
    </dgm:pt>
    <dgm:pt modelId="{667EBB5A-149B-4777-BB12-18ECD4849C3C}" type="pres">
      <dgm:prSet presAssocID="{D83A51AD-CC9A-4032-B318-201779A63292}" presName="node" presStyleLbl="node1" presStyleIdx="3" presStyleCnt="4">
        <dgm:presLayoutVars>
          <dgm:bulletEnabled val="1"/>
        </dgm:presLayoutVars>
      </dgm:prSet>
      <dgm:spPr/>
    </dgm:pt>
  </dgm:ptLst>
  <dgm:cxnLst>
    <dgm:cxn modelId="{E03B6322-9F8D-4AFA-8C1E-2F209DE56AA7}" type="presOf" srcId="{B2BA5AA5-E4C8-46C6-86A7-8FDB75ADA769}" destId="{50E1F76B-E30A-4DFB-BDA5-FE05736D942D}" srcOrd="0" destOrd="0" presId="urn:microsoft.com/office/officeart/2005/8/layout/hList6"/>
    <dgm:cxn modelId="{933E8A2C-C371-437A-A610-3C7DCFCE38D8}" srcId="{D83A51AD-CC9A-4032-B318-201779A63292}" destId="{80E44257-540F-4B8E-B32F-B0A926BA723A}" srcOrd="0" destOrd="0" parTransId="{C11B3905-06A7-46CC-9320-702DE24CF571}" sibTransId="{3B7172C5-BB6A-4BD1-98A1-4F97448A0772}"/>
    <dgm:cxn modelId="{B7A886CA-2EE0-4B49-8DE0-2152700FE6CF}" type="presOf" srcId="{289F72A1-72FD-42D2-9215-8921D988499D}" destId="{512B9203-D80B-4494-A4F8-6B48E3B17065}" srcOrd="0" destOrd="0" presId="urn:microsoft.com/office/officeart/2005/8/layout/hList6"/>
    <dgm:cxn modelId="{84EB2596-89FE-4902-A137-E976781752B2}" srcId="{1731E6B2-48C7-4474-9633-68EA83567DFE}" destId="{02BE9D49-D171-436C-8293-430DB634E1EA}" srcOrd="1" destOrd="0" parTransId="{BA836069-46EF-46E8-A053-D736F1EEFD78}" sibTransId="{F6B2C6F7-41D2-4391-92C1-E44D5924618E}"/>
    <dgm:cxn modelId="{1FA62506-D310-4F00-88E0-758EA26CF792}" type="presOf" srcId="{C4F6841E-56D3-46EF-B11F-4FEEF792947E}" destId="{667EBB5A-149B-4777-BB12-18ECD4849C3C}" srcOrd="0" destOrd="2" presId="urn:microsoft.com/office/officeart/2005/8/layout/hList6"/>
    <dgm:cxn modelId="{EFB8AF44-0A08-4055-A10B-E86118FF3CC4}" srcId="{289F72A1-72FD-42D2-9215-8921D988499D}" destId="{1731E6B2-48C7-4474-9633-68EA83567DFE}" srcOrd="1" destOrd="0" parTransId="{87C9EFB7-2FF4-41CF-8A17-DD3EB1C151B9}" sibTransId="{5EBDD160-3F16-494A-8D48-CFBF232FEB70}"/>
    <dgm:cxn modelId="{F470C02F-6273-4445-B66E-7FAD3BAC276E}" type="presOf" srcId="{80E44257-540F-4B8E-B32F-B0A926BA723A}" destId="{667EBB5A-149B-4777-BB12-18ECD4849C3C}" srcOrd="0" destOrd="1" presId="urn:microsoft.com/office/officeart/2005/8/layout/hList6"/>
    <dgm:cxn modelId="{0460AAFF-192A-4FFD-86E5-68B86D8D0680}" srcId="{B2BA5AA5-E4C8-46C6-86A7-8FDB75ADA769}" destId="{CA459A44-4CE0-4505-B14C-7B8F7F305B78}" srcOrd="1" destOrd="0" parTransId="{A7BDC22E-E3DD-4C82-BE53-F055A2C1626B}" sibTransId="{E76F5183-D7CB-4B35-B83D-545D4B07B474}"/>
    <dgm:cxn modelId="{A4BA3C90-076D-4ED0-A494-00E296F45DE5}" srcId="{8BCFB72E-BED5-4F0F-8BFC-5EBD0EA2E424}" destId="{761623E8-8A67-4F8D-A182-D79734280574}" srcOrd="0" destOrd="0" parTransId="{4A572FB6-B607-4DA9-A072-EBE686AC45D8}" sibTransId="{5B8C3981-2087-444D-BFA6-1E4D08DD0DAC}"/>
    <dgm:cxn modelId="{B7FAFC52-9AE0-4FE2-9B4C-7AF1D5232F24}" srcId="{B2BA5AA5-E4C8-46C6-86A7-8FDB75ADA769}" destId="{92A55C23-160C-4FC1-8AE7-A948A3ECA79C}" srcOrd="2" destOrd="0" parTransId="{9C2FA982-4267-429A-8CC0-AD5B9FC67F1C}" sibTransId="{26FB71AB-A4AA-426C-8234-38E18C188E7D}"/>
    <dgm:cxn modelId="{913433D3-F17F-4FA6-A063-E5BA0F616215}" type="presOf" srcId="{8BCFB72E-BED5-4F0F-8BFC-5EBD0EA2E424}" destId="{15905494-B7DC-4F95-BD9E-F0E1E6E89898}" srcOrd="0" destOrd="0" presId="urn:microsoft.com/office/officeart/2005/8/layout/hList6"/>
    <dgm:cxn modelId="{45C11DF2-B0CC-485E-9188-D7333F0F3982}" type="presOf" srcId="{7EB24D3F-0313-47C8-B53D-F8B1A279B646}" destId="{EDADEB29-DBB4-45C0-A1F9-27C4FE15A8E2}" srcOrd="0" destOrd="1" presId="urn:microsoft.com/office/officeart/2005/8/layout/hList6"/>
    <dgm:cxn modelId="{8B9CB762-1369-435E-98E1-0C99B2D89B29}" type="presOf" srcId="{02BE9D49-D171-436C-8293-430DB634E1EA}" destId="{EDADEB29-DBB4-45C0-A1F9-27C4FE15A8E2}" srcOrd="0" destOrd="2" presId="urn:microsoft.com/office/officeart/2005/8/layout/hList6"/>
    <dgm:cxn modelId="{5B211638-8B34-49D4-BFD1-0E98E84ED27F}" srcId="{289F72A1-72FD-42D2-9215-8921D988499D}" destId="{B2BA5AA5-E4C8-46C6-86A7-8FDB75ADA769}" srcOrd="0" destOrd="0" parTransId="{110BC991-79D1-4A5F-AE8E-185C8CE22726}" sibTransId="{765F6DE7-AA46-40F3-921A-AC7560646B5A}"/>
    <dgm:cxn modelId="{F332BF28-2C32-40C9-8C7B-630C53CC47BB}" type="presOf" srcId="{42C9FAA2-A133-4E0B-A2F8-BB9F214A7B1B}" destId="{50E1F76B-E30A-4DFB-BDA5-FE05736D942D}" srcOrd="0" destOrd="1" presId="urn:microsoft.com/office/officeart/2005/8/layout/hList6"/>
    <dgm:cxn modelId="{E2BB040E-8968-49BF-8F69-2809FC144296}" type="presOf" srcId="{CA459A44-4CE0-4505-B14C-7B8F7F305B78}" destId="{50E1F76B-E30A-4DFB-BDA5-FE05736D942D}" srcOrd="0" destOrd="2" presId="urn:microsoft.com/office/officeart/2005/8/layout/hList6"/>
    <dgm:cxn modelId="{DC71F798-5F56-42A1-9665-C7F9C3BD7463}" type="presOf" srcId="{761623E8-8A67-4F8D-A182-D79734280574}" destId="{15905494-B7DC-4F95-BD9E-F0E1E6E89898}" srcOrd="0" destOrd="1" presId="urn:microsoft.com/office/officeart/2005/8/layout/hList6"/>
    <dgm:cxn modelId="{B8F4341D-D3C5-4B9C-91D1-0D50FEFB3CD0}" srcId="{B2BA5AA5-E4C8-46C6-86A7-8FDB75ADA769}" destId="{42C9FAA2-A133-4E0B-A2F8-BB9F214A7B1B}" srcOrd="0" destOrd="0" parTransId="{B2578383-711F-4128-B95D-D45E79F341DE}" sibTransId="{2F5A8654-CE7E-4CAA-9C89-1F4AFE7773DA}"/>
    <dgm:cxn modelId="{E23AE502-7D55-4F00-A7F1-A42476D23003}" srcId="{1731E6B2-48C7-4474-9633-68EA83567DFE}" destId="{7EB24D3F-0313-47C8-B53D-F8B1A279B646}" srcOrd="0" destOrd="0" parTransId="{793E6C47-5988-4E40-AEEB-6AD2C39E154D}" sibTransId="{17AD24AF-F3C9-4948-8369-51E5ADD5E9FB}"/>
    <dgm:cxn modelId="{DBBFCEBA-C13A-4B52-9C48-1B24E3C7A76E}" type="presOf" srcId="{D83A51AD-CC9A-4032-B318-201779A63292}" destId="{667EBB5A-149B-4777-BB12-18ECD4849C3C}" srcOrd="0" destOrd="0" presId="urn:microsoft.com/office/officeart/2005/8/layout/hList6"/>
    <dgm:cxn modelId="{642EC510-837E-4A5C-9E6E-6CEAC75186ED}" type="presOf" srcId="{1731E6B2-48C7-4474-9633-68EA83567DFE}" destId="{EDADEB29-DBB4-45C0-A1F9-27C4FE15A8E2}" srcOrd="0" destOrd="0" presId="urn:microsoft.com/office/officeart/2005/8/layout/hList6"/>
    <dgm:cxn modelId="{A18EC5F9-9F75-4E32-8661-A8BC7B691FF6}" srcId="{289F72A1-72FD-42D2-9215-8921D988499D}" destId="{D83A51AD-CC9A-4032-B318-201779A63292}" srcOrd="3" destOrd="0" parTransId="{66838EE5-EAE3-420F-B11B-E9FDCF28E956}" sibTransId="{B45B00C0-2838-4B43-94C3-30D3A8009641}"/>
    <dgm:cxn modelId="{B4CA994A-F559-460A-AC44-A8238C862C7F}" type="presOf" srcId="{92A55C23-160C-4FC1-8AE7-A948A3ECA79C}" destId="{50E1F76B-E30A-4DFB-BDA5-FE05736D942D}" srcOrd="0" destOrd="3" presId="urn:microsoft.com/office/officeart/2005/8/layout/hList6"/>
    <dgm:cxn modelId="{5F8576CB-E258-4263-AF21-54302E7A51E8}" srcId="{D83A51AD-CC9A-4032-B318-201779A63292}" destId="{C4F6841E-56D3-46EF-B11F-4FEEF792947E}" srcOrd="1" destOrd="0" parTransId="{0C29E260-2805-4930-92AB-52914D002E2B}" sibTransId="{F2E0B183-7C15-4B4C-BB5B-42DCDCAC7979}"/>
    <dgm:cxn modelId="{62BDCAD8-4C5E-40A2-8067-A4042E2FC4AE}" srcId="{289F72A1-72FD-42D2-9215-8921D988499D}" destId="{8BCFB72E-BED5-4F0F-8BFC-5EBD0EA2E424}" srcOrd="2" destOrd="0" parTransId="{07AC890E-5D06-4039-9445-33507A789B65}" sibTransId="{90E57956-7BDF-4795-898F-E641DD3E4D44}"/>
    <dgm:cxn modelId="{F497AAD2-72CE-4F8E-BC97-646CBF75ADDF}" type="presParOf" srcId="{512B9203-D80B-4494-A4F8-6B48E3B17065}" destId="{50E1F76B-E30A-4DFB-BDA5-FE05736D942D}" srcOrd="0" destOrd="0" presId="urn:microsoft.com/office/officeart/2005/8/layout/hList6"/>
    <dgm:cxn modelId="{58BB92FD-23B8-43D8-AF20-7F1DF1D4295E}" type="presParOf" srcId="{512B9203-D80B-4494-A4F8-6B48E3B17065}" destId="{B00E5579-C390-4F6F-83A4-DC3A5BA1D638}" srcOrd="1" destOrd="0" presId="urn:microsoft.com/office/officeart/2005/8/layout/hList6"/>
    <dgm:cxn modelId="{974CA134-3A1D-4E05-9787-0122DFFA345E}" type="presParOf" srcId="{512B9203-D80B-4494-A4F8-6B48E3B17065}" destId="{EDADEB29-DBB4-45C0-A1F9-27C4FE15A8E2}" srcOrd="2" destOrd="0" presId="urn:microsoft.com/office/officeart/2005/8/layout/hList6"/>
    <dgm:cxn modelId="{4656A2EA-3A20-4B8C-9B9A-B65192AB6D83}" type="presParOf" srcId="{512B9203-D80B-4494-A4F8-6B48E3B17065}" destId="{C6C7764D-7A7A-443E-9F10-40F7C49D5F0A}" srcOrd="3" destOrd="0" presId="urn:microsoft.com/office/officeart/2005/8/layout/hList6"/>
    <dgm:cxn modelId="{CFD7CAAD-6666-4594-B15F-D6AD04BBC469}" type="presParOf" srcId="{512B9203-D80B-4494-A4F8-6B48E3B17065}" destId="{15905494-B7DC-4F95-BD9E-F0E1E6E89898}" srcOrd="4" destOrd="0" presId="urn:microsoft.com/office/officeart/2005/8/layout/hList6"/>
    <dgm:cxn modelId="{64D26397-2F68-4CAE-A49E-216A68E51606}" type="presParOf" srcId="{512B9203-D80B-4494-A4F8-6B48E3B17065}" destId="{6EC72C29-4F23-4D71-863E-0CFAD1F15EEF}" srcOrd="5" destOrd="0" presId="urn:microsoft.com/office/officeart/2005/8/layout/hList6"/>
    <dgm:cxn modelId="{65D8F4FF-C73D-44B1-8CAA-A75678DEE361}" type="presParOf" srcId="{512B9203-D80B-4494-A4F8-6B48E3B17065}" destId="{667EBB5A-149B-4777-BB12-18ECD4849C3C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9146F7-1853-4C14-B2BF-91E46DBCCFCC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70D2DD9-1895-4D57-AA6E-3C0612AEEA4A}">
      <dgm:prSet phldrT="[Text]"/>
      <dgm:spPr/>
      <dgm:t>
        <a:bodyPr/>
        <a:lstStyle/>
        <a:p>
          <a:r>
            <a:rPr lang="en-GB" dirty="0" err="1">
              <a:solidFill>
                <a:schemeClr val="tx1"/>
              </a:solidFill>
            </a:rPr>
            <a:t>Gábor</a:t>
          </a:r>
          <a:r>
            <a:rPr lang="en-GB" dirty="0">
              <a:solidFill>
                <a:schemeClr val="tx1"/>
              </a:solidFill>
            </a:rPr>
            <a:t> </a:t>
          </a:r>
          <a:r>
            <a:rPr lang="en-GB" dirty="0" err="1">
              <a:solidFill>
                <a:schemeClr val="tx1"/>
              </a:solidFill>
            </a:rPr>
            <a:t>Borics-Kürti</a:t>
          </a:r>
          <a:r>
            <a:rPr lang="en-GB" dirty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DC777B81-5EAF-4686-A350-06E9868E5B25}" type="parTrans" cxnId="{4F9E74B8-662A-454F-BA28-787660186D5E}">
      <dgm:prSet/>
      <dgm:spPr/>
      <dgm:t>
        <a:bodyPr/>
        <a:lstStyle/>
        <a:p>
          <a:endParaRPr lang="en-US"/>
        </a:p>
      </dgm:t>
    </dgm:pt>
    <dgm:pt modelId="{55A3A7DE-9C4E-41F5-A18E-1E98631E092F}" type="sibTrans" cxnId="{4F9E74B8-662A-454F-BA28-787660186D5E}">
      <dgm:prSet/>
      <dgm:spPr/>
      <dgm:t>
        <a:bodyPr/>
        <a:lstStyle/>
        <a:p>
          <a:endParaRPr lang="en-US"/>
        </a:p>
      </dgm:t>
    </dgm:pt>
    <dgm:pt modelId="{EFE8372C-C82E-45B8-A2EA-4C4B10EDB777}">
      <dgm:prSet phldrT="[Text]"/>
      <dgm:spPr/>
      <dgm:t>
        <a:bodyPr/>
        <a:lstStyle/>
        <a:p>
          <a:r>
            <a:rPr lang="en-US" dirty="0"/>
            <a:t>[Text]</a:t>
          </a:r>
        </a:p>
      </dgm:t>
    </dgm:pt>
    <dgm:pt modelId="{8D96D4AB-B9A7-4A59-8EC1-A1D3E75B50A3}" type="parTrans" cxnId="{BB99535D-07FD-4DFF-9987-5B978DAF18F9}">
      <dgm:prSet/>
      <dgm:spPr/>
      <dgm:t>
        <a:bodyPr/>
        <a:lstStyle/>
        <a:p>
          <a:endParaRPr lang="en-US"/>
        </a:p>
      </dgm:t>
    </dgm:pt>
    <dgm:pt modelId="{D3E16F66-2523-4283-A9CF-781C68C6DAC7}" type="sibTrans" cxnId="{BB99535D-07FD-4DFF-9987-5B978DAF18F9}">
      <dgm:prSet/>
      <dgm:spPr/>
      <dgm:t>
        <a:bodyPr/>
        <a:lstStyle/>
        <a:p>
          <a:endParaRPr lang="en-US"/>
        </a:p>
      </dgm:t>
    </dgm:pt>
    <dgm:pt modelId="{F8521A01-321F-40CB-A613-A0C05B26B553}">
      <dgm:prSet phldrT="[Text]"/>
      <dgm:spPr/>
      <dgm:t>
        <a:bodyPr/>
        <a:lstStyle/>
        <a:p>
          <a:r>
            <a:rPr lang="en-US" dirty="0"/>
            <a:t>[Text]</a:t>
          </a:r>
        </a:p>
      </dgm:t>
    </dgm:pt>
    <dgm:pt modelId="{7030C4DA-0CC1-46EC-8783-72274A4A7774}" type="parTrans" cxnId="{92D6BF87-3E43-4E35-BD18-C4A0F1FEDDAB}">
      <dgm:prSet/>
      <dgm:spPr/>
      <dgm:t>
        <a:bodyPr/>
        <a:lstStyle/>
        <a:p>
          <a:endParaRPr lang="en-US"/>
        </a:p>
      </dgm:t>
    </dgm:pt>
    <dgm:pt modelId="{0DBE9699-7567-4B22-B7DA-C14CD03CC481}" type="sibTrans" cxnId="{92D6BF87-3E43-4E35-BD18-C4A0F1FEDDAB}">
      <dgm:prSet/>
      <dgm:spPr/>
      <dgm:t>
        <a:bodyPr/>
        <a:lstStyle/>
        <a:p>
          <a:endParaRPr lang="en-US"/>
        </a:p>
      </dgm:t>
    </dgm:pt>
    <dgm:pt modelId="{E1C67297-1CD3-4D24-A1A1-431C2F9D014C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Cristian </a:t>
          </a:r>
          <a:r>
            <a:rPr lang="en-GB" dirty="0" err="1">
              <a:solidFill>
                <a:schemeClr val="tx1"/>
              </a:solidFill>
            </a:rPr>
            <a:t>Chirion</a:t>
          </a:r>
          <a:r>
            <a:rPr lang="en-GB" dirty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B24E4E1B-A611-410A-AE28-F8F224CC8BEB}" type="parTrans" cxnId="{2B9A31CC-E2A4-4F38-AFDE-15067B1B43A1}">
      <dgm:prSet/>
      <dgm:spPr/>
      <dgm:t>
        <a:bodyPr/>
        <a:lstStyle/>
        <a:p>
          <a:endParaRPr lang="en-US"/>
        </a:p>
      </dgm:t>
    </dgm:pt>
    <dgm:pt modelId="{5E05C776-3BA7-4BC7-B74B-25B2CCDDD107}" type="sibTrans" cxnId="{2B9A31CC-E2A4-4F38-AFDE-15067B1B43A1}">
      <dgm:prSet/>
      <dgm:spPr/>
      <dgm:t>
        <a:bodyPr/>
        <a:lstStyle/>
        <a:p>
          <a:endParaRPr lang="en-US"/>
        </a:p>
      </dgm:t>
    </dgm:pt>
    <dgm:pt modelId="{A2556B46-1D71-4BA9-A658-824CEAE335CA}">
      <dgm:prSet phldrT="[Text]"/>
      <dgm:spPr/>
      <dgm:t>
        <a:bodyPr/>
        <a:lstStyle/>
        <a:p>
          <a:r>
            <a:rPr lang="en-US" dirty="0"/>
            <a:t>[Text]</a:t>
          </a:r>
        </a:p>
      </dgm:t>
    </dgm:pt>
    <dgm:pt modelId="{B4815891-554E-4B3E-B5EF-B44A2C7EAE09}" type="parTrans" cxnId="{F9F4D3B2-C6E0-42DD-92D7-73A4FA607C4D}">
      <dgm:prSet/>
      <dgm:spPr/>
      <dgm:t>
        <a:bodyPr/>
        <a:lstStyle/>
        <a:p>
          <a:endParaRPr lang="en-US"/>
        </a:p>
      </dgm:t>
    </dgm:pt>
    <dgm:pt modelId="{E5AABB46-7550-4223-AE4D-34F79017D72A}" type="sibTrans" cxnId="{F9F4D3B2-C6E0-42DD-92D7-73A4FA607C4D}">
      <dgm:prSet/>
      <dgm:spPr/>
      <dgm:t>
        <a:bodyPr/>
        <a:lstStyle/>
        <a:p>
          <a:endParaRPr lang="en-US"/>
        </a:p>
      </dgm:t>
    </dgm:pt>
    <dgm:pt modelId="{5785CB21-F3AC-44E3-ADF9-5D240BEFDE2F}">
      <dgm:prSet phldrT="[Text]"/>
      <dgm:spPr/>
      <dgm:t>
        <a:bodyPr/>
        <a:lstStyle/>
        <a:p>
          <a:r>
            <a:rPr lang="en-US" dirty="0"/>
            <a:t>[Text]</a:t>
          </a:r>
        </a:p>
      </dgm:t>
    </dgm:pt>
    <dgm:pt modelId="{D77605B1-0B5A-4FC4-8569-914F549B0D90}" type="parTrans" cxnId="{E00F8562-C288-4C7C-A890-E9121314A421}">
      <dgm:prSet/>
      <dgm:spPr/>
      <dgm:t>
        <a:bodyPr/>
        <a:lstStyle/>
        <a:p>
          <a:endParaRPr lang="en-US"/>
        </a:p>
      </dgm:t>
    </dgm:pt>
    <dgm:pt modelId="{33496A6B-1A42-4EDE-B16F-DBD0DDD8156B}" type="sibTrans" cxnId="{E00F8562-C288-4C7C-A890-E9121314A421}">
      <dgm:prSet/>
      <dgm:spPr/>
      <dgm:t>
        <a:bodyPr/>
        <a:lstStyle/>
        <a:p>
          <a:endParaRPr lang="en-US"/>
        </a:p>
      </dgm:t>
    </dgm:pt>
    <dgm:pt modelId="{19CD8B9A-2146-4581-9EF6-F137FE214CDD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Viktor </a:t>
          </a:r>
          <a:r>
            <a:rPr lang="en-GB" dirty="0" err="1">
              <a:solidFill>
                <a:schemeClr val="tx1"/>
              </a:solidFill>
            </a:rPr>
            <a:t>Taskov</a:t>
          </a:r>
          <a:endParaRPr lang="en-US" dirty="0">
            <a:solidFill>
              <a:schemeClr val="tx1"/>
            </a:solidFill>
          </a:endParaRPr>
        </a:p>
      </dgm:t>
    </dgm:pt>
    <dgm:pt modelId="{1F8B62C5-5D37-4F80-AF1A-2F99DF7029BE}" type="parTrans" cxnId="{25636A8F-3549-409A-8FDB-28BE4590E8A5}">
      <dgm:prSet/>
      <dgm:spPr/>
      <dgm:t>
        <a:bodyPr/>
        <a:lstStyle/>
        <a:p>
          <a:endParaRPr lang="en-US"/>
        </a:p>
      </dgm:t>
    </dgm:pt>
    <dgm:pt modelId="{479E4232-F2DA-49B2-BB05-B1057E11F4B9}" type="sibTrans" cxnId="{25636A8F-3549-409A-8FDB-28BE4590E8A5}">
      <dgm:prSet/>
      <dgm:spPr/>
      <dgm:t>
        <a:bodyPr/>
        <a:lstStyle/>
        <a:p>
          <a:endParaRPr lang="en-US"/>
        </a:p>
      </dgm:t>
    </dgm:pt>
    <dgm:pt modelId="{D759A546-3441-4B67-B1A7-BC5779A425EC}">
      <dgm:prSet phldrT="[Text]"/>
      <dgm:spPr/>
      <dgm:t>
        <a:bodyPr/>
        <a:lstStyle/>
        <a:p>
          <a:r>
            <a:rPr lang="en-US" dirty="0"/>
            <a:t>[Text]</a:t>
          </a:r>
        </a:p>
      </dgm:t>
    </dgm:pt>
    <dgm:pt modelId="{D47DDE11-2FE4-4224-8D86-77AA990969A1}" type="parTrans" cxnId="{F27ECE83-7548-4CF9-B61F-0E38115A8AC3}">
      <dgm:prSet/>
      <dgm:spPr/>
      <dgm:t>
        <a:bodyPr/>
        <a:lstStyle/>
        <a:p>
          <a:endParaRPr lang="en-US"/>
        </a:p>
      </dgm:t>
    </dgm:pt>
    <dgm:pt modelId="{7980A993-88CC-41EF-B014-E104FE39230F}" type="sibTrans" cxnId="{F27ECE83-7548-4CF9-B61F-0E38115A8AC3}">
      <dgm:prSet/>
      <dgm:spPr/>
      <dgm:t>
        <a:bodyPr/>
        <a:lstStyle/>
        <a:p>
          <a:endParaRPr lang="en-US"/>
        </a:p>
      </dgm:t>
    </dgm:pt>
    <dgm:pt modelId="{4BF748E8-C37B-4D9D-99DB-3BB6EB7D3B28}">
      <dgm:prSet phldrT="[Text]"/>
      <dgm:spPr/>
      <dgm:t>
        <a:bodyPr/>
        <a:lstStyle/>
        <a:p>
          <a:r>
            <a:rPr lang="en-US" dirty="0"/>
            <a:t>[Text]</a:t>
          </a:r>
        </a:p>
      </dgm:t>
    </dgm:pt>
    <dgm:pt modelId="{D0FAF37E-9553-44D7-8BE2-1914142C164E}" type="parTrans" cxnId="{7B0DE691-0835-4BC5-926A-1F45EB96D1D2}">
      <dgm:prSet/>
      <dgm:spPr/>
      <dgm:t>
        <a:bodyPr/>
        <a:lstStyle/>
        <a:p>
          <a:endParaRPr lang="en-US"/>
        </a:p>
      </dgm:t>
    </dgm:pt>
    <dgm:pt modelId="{CCF9273C-F040-4C70-A482-00BE41D9056D}" type="sibTrans" cxnId="{7B0DE691-0835-4BC5-926A-1F45EB96D1D2}">
      <dgm:prSet/>
      <dgm:spPr/>
      <dgm:t>
        <a:bodyPr/>
        <a:lstStyle/>
        <a:p>
          <a:endParaRPr lang="en-US"/>
        </a:p>
      </dgm:t>
    </dgm:pt>
    <dgm:pt modelId="{5F76C4F6-766D-4C8C-BA8D-A9A84ADA8CFA}">
      <dgm:prSet phldrT="[Text]"/>
      <dgm:spPr/>
      <dgm:t>
        <a:bodyPr/>
        <a:lstStyle/>
        <a:p>
          <a:r>
            <a:rPr lang="en-GB" dirty="0" err="1">
              <a:solidFill>
                <a:schemeClr val="tx1"/>
              </a:solidFill>
            </a:rPr>
            <a:t>Petar</a:t>
          </a:r>
          <a:r>
            <a:rPr lang="en-GB" dirty="0">
              <a:solidFill>
                <a:schemeClr val="tx1"/>
              </a:solidFill>
            </a:rPr>
            <a:t> Petrov</a:t>
          </a:r>
          <a:endParaRPr lang="en-US" dirty="0">
            <a:solidFill>
              <a:schemeClr val="tx1"/>
            </a:solidFill>
          </a:endParaRPr>
        </a:p>
      </dgm:t>
    </dgm:pt>
    <dgm:pt modelId="{F9AA95DA-FF9E-4A7C-80E0-1081B6839CFE}" type="parTrans" cxnId="{DF9BBA3E-7F08-4673-BF98-2FFBDB980DCC}">
      <dgm:prSet/>
      <dgm:spPr/>
      <dgm:t>
        <a:bodyPr/>
        <a:lstStyle/>
        <a:p>
          <a:endParaRPr lang="en-US"/>
        </a:p>
      </dgm:t>
    </dgm:pt>
    <dgm:pt modelId="{257EB0F2-1184-4A32-8DD5-16D451F39332}" type="sibTrans" cxnId="{DF9BBA3E-7F08-4673-BF98-2FFBDB980DCC}">
      <dgm:prSet/>
      <dgm:spPr/>
      <dgm:t>
        <a:bodyPr/>
        <a:lstStyle/>
        <a:p>
          <a:endParaRPr lang="en-US"/>
        </a:p>
      </dgm:t>
    </dgm:pt>
    <dgm:pt modelId="{D5F52696-62A2-417A-9288-1FA53EB3431B}">
      <dgm:prSet phldrT="[Text]"/>
      <dgm:spPr/>
      <dgm:t>
        <a:bodyPr/>
        <a:lstStyle/>
        <a:p>
          <a:r>
            <a:rPr lang="en-US" dirty="0"/>
            <a:t>[Text]</a:t>
          </a:r>
        </a:p>
      </dgm:t>
    </dgm:pt>
    <dgm:pt modelId="{EBA042AC-3B71-44D0-9657-026A86551654}" type="parTrans" cxnId="{791CC572-60F1-409E-9008-749CA7E2E274}">
      <dgm:prSet/>
      <dgm:spPr/>
      <dgm:t>
        <a:bodyPr/>
        <a:lstStyle/>
        <a:p>
          <a:endParaRPr lang="en-US"/>
        </a:p>
      </dgm:t>
    </dgm:pt>
    <dgm:pt modelId="{47E37315-A3C9-441D-91A0-C65CFEB51070}" type="sibTrans" cxnId="{791CC572-60F1-409E-9008-749CA7E2E274}">
      <dgm:prSet/>
      <dgm:spPr/>
      <dgm:t>
        <a:bodyPr/>
        <a:lstStyle/>
        <a:p>
          <a:endParaRPr lang="en-US"/>
        </a:p>
      </dgm:t>
    </dgm:pt>
    <dgm:pt modelId="{603AF13A-905A-4EFE-A6A8-8129D35421A3}">
      <dgm:prSet phldrT="[Text]"/>
      <dgm:spPr/>
      <dgm:t>
        <a:bodyPr/>
        <a:lstStyle/>
        <a:p>
          <a:r>
            <a:rPr lang="en-US" dirty="0"/>
            <a:t>[Text]</a:t>
          </a:r>
        </a:p>
      </dgm:t>
    </dgm:pt>
    <dgm:pt modelId="{5143639B-5D87-4F52-B4EF-B0D6B0D74290}" type="parTrans" cxnId="{990B4541-4B2C-474C-B9E6-E42C9CFDB563}">
      <dgm:prSet/>
      <dgm:spPr/>
      <dgm:t>
        <a:bodyPr/>
        <a:lstStyle/>
        <a:p>
          <a:endParaRPr lang="en-US"/>
        </a:p>
      </dgm:t>
    </dgm:pt>
    <dgm:pt modelId="{2368AE8C-0000-46CE-8108-0CE4CFBD857C}" type="sibTrans" cxnId="{990B4541-4B2C-474C-B9E6-E42C9CFDB563}">
      <dgm:prSet/>
      <dgm:spPr/>
      <dgm:t>
        <a:bodyPr/>
        <a:lstStyle/>
        <a:p>
          <a:endParaRPr lang="en-US"/>
        </a:p>
      </dgm:t>
    </dgm:pt>
    <dgm:pt modelId="{484745D3-9FFF-4410-8CCF-E22EE580497A}">
      <dgm:prSet phldrT="[Text]"/>
      <dgm:spPr/>
      <dgm:t>
        <a:bodyPr/>
        <a:lstStyle/>
        <a:p>
          <a:r>
            <a:rPr lang="en-GB" dirty="0" err="1">
              <a:solidFill>
                <a:schemeClr val="tx1"/>
              </a:solidFill>
            </a:rPr>
            <a:t>Aleksejs</a:t>
          </a:r>
          <a:r>
            <a:rPr lang="en-GB" dirty="0">
              <a:solidFill>
                <a:schemeClr val="tx1"/>
              </a:solidFill>
            </a:rPr>
            <a:t> </a:t>
          </a:r>
          <a:r>
            <a:rPr lang="en-GB" dirty="0" err="1">
              <a:solidFill>
                <a:schemeClr val="tx1"/>
              </a:solidFill>
            </a:rPr>
            <a:t>Panfilovs</a:t>
          </a:r>
          <a:endParaRPr lang="en-US" dirty="0">
            <a:solidFill>
              <a:schemeClr val="tx1"/>
            </a:solidFill>
          </a:endParaRPr>
        </a:p>
      </dgm:t>
    </dgm:pt>
    <dgm:pt modelId="{D01E8811-8FFE-4D18-8662-3FB00DDBABC3}" type="parTrans" cxnId="{FA2C7642-62F5-4EA1-84EF-8994601B4F1F}">
      <dgm:prSet/>
      <dgm:spPr/>
      <dgm:t>
        <a:bodyPr/>
        <a:lstStyle/>
        <a:p>
          <a:endParaRPr lang="en-US"/>
        </a:p>
      </dgm:t>
    </dgm:pt>
    <dgm:pt modelId="{B06EB237-E4A4-44A6-A37B-7458D6F4EECF}" type="sibTrans" cxnId="{FA2C7642-62F5-4EA1-84EF-8994601B4F1F}">
      <dgm:prSet/>
      <dgm:spPr/>
      <dgm:t>
        <a:bodyPr/>
        <a:lstStyle/>
        <a:p>
          <a:endParaRPr lang="en-US"/>
        </a:p>
      </dgm:t>
    </dgm:pt>
    <dgm:pt modelId="{7F2AAD7D-3E1D-408D-AA83-CFC8EDFA0FAE}">
      <dgm:prSet phldrT="[Text]"/>
      <dgm:spPr/>
      <dgm:t>
        <a:bodyPr/>
        <a:lstStyle/>
        <a:p>
          <a:r>
            <a:rPr lang="en-US" dirty="0"/>
            <a:t>[Text]</a:t>
          </a:r>
        </a:p>
      </dgm:t>
    </dgm:pt>
    <dgm:pt modelId="{80750E1E-B191-4ADB-986F-F7C06AE205CB}" type="parTrans" cxnId="{582E9F45-4857-40C4-A0AB-422A87EE178A}">
      <dgm:prSet/>
      <dgm:spPr/>
      <dgm:t>
        <a:bodyPr/>
        <a:lstStyle/>
        <a:p>
          <a:endParaRPr lang="en-US"/>
        </a:p>
      </dgm:t>
    </dgm:pt>
    <dgm:pt modelId="{4D09D464-8F14-48A2-9CE4-52BE95501310}" type="sibTrans" cxnId="{582E9F45-4857-40C4-A0AB-422A87EE178A}">
      <dgm:prSet/>
      <dgm:spPr/>
      <dgm:t>
        <a:bodyPr/>
        <a:lstStyle/>
        <a:p>
          <a:endParaRPr lang="en-US"/>
        </a:p>
      </dgm:t>
    </dgm:pt>
    <dgm:pt modelId="{8350ED0B-F751-4169-99B6-7F1A164FB706}">
      <dgm:prSet phldrT="[Text]"/>
      <dgm:spPr/>
      <dgm:t>
        <a:bodyPr/>
        <a:lstStyle/>
        <a:p>
          <a:r>
            <a:rPr lang="en-US" dirty="0"/>
            <a:t>[Text]</a:t>
          </a:r>
        </a:p>
      </dgm:t>
    </dgm:pt>
    <dgm:pt modelId="{1B29E50A-D080-43AB-9DE4-F368C9FA9617}" type="parTrans" cxnId="{DBFD07BB-A73B-4D2B-9714-BCBD6BD80D7A}">
      <dgm:prSet/>
      <dgm:spPr/>
      <dgm:t>
        <a:bodyPr/>
        <a:lstStyle/>
        <a:p>
          <a:endParaRPr lang="en-US"/>
        </a:p>
      </dgm:t>
    </dgm:pt>
    <dgm:pt modelId="{BF864B8F-9C9F-4040-B8F7-C34E5C520561}" type="sibTrans" cxnId="{DBFD07BB-A73B-4D2B-9714-BCBD6BD80D7A}">
      <dgm:prSet/>
      <dgm:spPr/>
      <dgm:t>
        <a:bodyPr/>
        <a:lstStyle/>
        <a:p>
          <a:endParaRPr lang="en-US"/>
        </a:p>
      </dgm:t>
    </dgm:pt>
    <dgm:pt modelId="{9EE74A95-8647-476F-BAB3-76561FDCEEDC}" type="pres">
      <dgm:prSet presAssocID="{E39146F7-1853-4C14-B2BF-91E46DBCCFCC}" presName="Name0" presStyleCnt="0">
        <dgm:presLayoutVars>
          <dgm:dir/>
          <dgm:animLvl val="lvl"/>
          <dgm:resizeHandles val="exact"/>
        </dgm:presLayoutVars>
      </dgm:prSet>
      <dgm:spPr/>
    </dgm:pt>
    <dgm:pt modelId="{01284A1E-F536-4B5D-88A8-CBDBC739F037}" type="pres">
      <dgm:prSet presAssocID="{B70D2DD9-1895-4D57-AA6E-3C0612AEEA4A}" presName="linNode" presStyleCnt="0"/>
      <dgm:spPr/>
    </dgm:pt>
    <dgm:pt modelId="{FEA8F47D-E737-4285-AB37-20BF6964D724}" type="pres">
      <dgm:prSet presAssocID="{B70D2DD9-1895-4D57-AA6E-3C0612AEEA4A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DB833F3B-AD51-4576-A22F-30F7EDD83719}" type="pres">
      <dgm:prSet presAssocID="{B70D2DD9-1895-4D57-AA6E-3C0612AEEA4A}" presName="descendantText" presStyleLbl="alignAccFollowNode1" presStyleIdx="0" presStyleCnt="5">
        <dgm:presLayoutVars>
          <dgm:bulletEnabled val="1"/>
        </dgm:presLayoutVars>
      </dgm:prSet>
      <dgm:spPr/>
    </dgm:pt>
    <dgm:pt modelId="{358A7068-6FCC-4C74-867E-0C5F71BE8399}" type="pres">
      <dgm:prSet presAssocID="{55A3A7DE-9C4E-41F5-A18E-1E98631E092F}" presName="sp" presStyleCnt="0"/>
      <dgm:spPr/>
    </dgm:pt>
    <dgm:pt modelId="{80FEAA6F-1652-44C7-8762-FA005C54F5E1}" type="pres">
      <dgm:prSet presAssocID="{E1C67297-1CD3-4D24-A1A1-431C2F9D014C}" presName="linNode" presStyleCnt="0"/>
      <dgm:spPr/>
    </dgm:pt>
    <dgm:pt modelId="{100EFBF7-0860-40A9-9444-6C5FB630C37E}" type="pres">
      <dgm:prSet presAssocID="{E1C67297-1CD3-4D24-A1A1-431C2F9D014C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37143890-1B18-4E83-A8D8-2E79F91EC88F}" type="pres">
      <dgm:prSet presAssocID="{E1C67297-1CD3-4D24-A1A1-431C2F9D014C}" presName="descendantText" presStyleLbl="alignAccFollowNode1" presStyleIdx="1" presStyleCnt="5">
        <dgm:presLayoutVars>
          <dgm:bulletEnabled val="1"/>
        </dgm:presLayoutVars>
      </dgm:prSet>
      <dgm:spPr/>
    </dgm:pt>
    <dgm:pt modelId="{49ADE37B-FC93-40A9-81BC-8C673CDC2640}" type="pres">
      <dgm:prSet presAssocID="{5E05C776-3BA7-4BC7-B74B-25B2CCDDD107}" presName="sp" presStyleCnt="0"/>
      <dgm:spPr/>
    </dgm:pt>
    <dgm:pt modelId="{ADD3104C-6DD0-4C46-9E19-021503CDC68E}" type="pres">
      <dgm:prSet presAssocID="{19CD8B9A-2146-4581-9EF6-F137FE214CDD}" presName="linNode" presStyleCnt="0"/>
      <dgm:spPr/>
    </dgm:pt>
    <dgm:pt modelId="{52829FA7-E78A-4784-B296-26020144DB70}" type="pres">
      <dgm:prSet presAssocID="{19CD8B9A-2146-4581-9EF6-F137FE214CDD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4D3CABE8-8E1D-4B01-8A9A-9E6A3179EAF0}" type="pres">
      <dgm:prSet presAssocID="{19CD8B9A-2146-4581-9EF6-F137FE214CDD}" presName="descendantText" presStyleLbl="alignAccFollowNode1" presStyleIdx="2" presStyleCnt="5">
        <dgm:presLayoutVars>
          <dgm:bulletEnabled val="1"/>
        </dgm:presLayoutVars>
      </dgm:prSet>
      <dgm:spPr/>
    </dgm:pt>
    <dgm:pt modelId="{A0D9CE28-B92A-4C1C-8DE9-36A1C27A6345}" type="pres">
      <dgm:prSet presAssocID="{479E4232-F2DA-49B2-BB05-B1057E11F4B9}" presName="sp" presStyleCnt="0"/>
      <dgm:spPr/>
    </dgm:pt>
    <dgm:pt modelId="{9B515940-2EF7-4031-B73D-38A9ACA961BB}" type="pres">
      <dgm:prSet presAssocID="{5F76C4F6-766D-4C8C-BA8D-A9A84ADA8CFA}" presName="linNode" presStyleCnt="0"/>
      <dgm:spPr/>
    </dgm:pt>
    <dgm:pt modelId="{CF59BC44-78AC-4502-A343-3B1021116F46}" type="pres">
      <dgm:prSet presAssocID="{5F76C4F6-766D-4C8C-BA8D-A9A84ADA8CFA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29B4C119-7922-4505-B68F-8CA0F9B2D1A8}" type="pres">
      <dgm:prSet presAssocID="{5F76C4F6-766D-4C8C-BA8D-A9A84ADA8CFA}" presName="descendantText" presStyleLbl="alignAccFollowNode1" presStyleIdx="3" presStyleCnt="5">
        <dgm:presLayoutVars>
          <dgm:bulletEnabled val="1"/>
        </dgm:presLayoutVars>
      </dgm:prSet>
      <dgm:spPr/>
    </dgm:pt>
    <dgm:pt modelId="{469EB1AF-DC94-4E40-A89B-462716B236FF}" type="pres">
      <dgm:prSet presAssocID="{257EB0F2-1184-4A32-8DD5-16D451F39332}" presName="sp" presStyleCnt="0"/>
      <dgm:spPr/>
    </dgm:pt>
    <dgm:pt modelId="{DA491981-0EFA-4A9C-9747-C3C67366FC91}" type="pres">
      <dgm:prSet presAssocID="{484745D3-9FFF-4410-8CCF-E22EE580497A}" presName="linNode" presStyleCnt="0"/>
      <dgm:spPr/>
    </dgm:pt>
    <dgm:pt modelId="{E9F93019-D918-42D1-9CA7-B4549B367FC1}" type="pres">
      <dgm:prSet presAssocID="{484745D3-9FFF-4410-8CCF-E22EE580497A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1AF74E43-2C09-4698-B017-7B2C06C58F81}" type="pres">
      <dgm:prSet presAssocID="{484745D3-9FFF-4410-8CCF-E22EE580497A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F9F4D3B2-C6E0-42DD-92D7-73A4FA607C4D}" srcId="{E1C67297-1CD3-4D24-A1A1-431C2F9D014C}" destId="{A2556B46-1D71-4BA9-A658-824CEAE335CA}" srcOrd="0" destOrd="0" parTransId="{B4815891-554E-4B3E-B5EF-B44A2C7EAE09}" sibTransId="{E5AABB46-7550-4223-AE4D-34F79017D72A}"/>
    <dgm:cxn modelId="{18B67B13-924C-4881-AF36-BFFAF5868195}" type="presOf" srcId="{D759A546-3441-4B67-B1A7-BC5779A425EC}" destId="{4D3CABE8-8E1D-4B01-8A9A-9E6A3179EAF0}" srcOrd="0" destOrd="0" presId="urn:microsoft.com/office/officeart/2005/8/layout/vList5"/>
    <dgm:cxn modelId="{4F9E74B8-662A-454F-BA28-787660186D5E}" srcId="{E39146F7-1853-4C14-B2BF-91E46DBCCFCC}" destId="{B70D2DD9-1895-4D57-AA6E-3C0612AEEA4A}" srcOrd="0" destOrd="0" parTransId="{DC777B81-5EAF-4686-A350-06E9868E5B25}" sibTransId="{55A3A7DE-9C4E-41F5-A18E-1E98631E092F}"/>
    <dgm:cxn modelId="{582E9F45-4857-40C4-A0AB-422A87EE178A}" srcId="{484745D3-9FFF-4410-8CCF-E22EE580497A}" destId="{7F2AAD7D-3E1D-408D-AA83-CFC8EDFA0FAE}" srcOrd="0" destOrd="0" parTransId="{80750E1E-B191-4ADB-986F-F7C06AE205CB}" sibTransId="{4D09D464-8F14-48A2-9CE4-52BE95501310}"/>
    <dgm:cxn modelId="{4DDA1BBE-4C6C-4530-9C47-5858347829A1}" type="presOf" srcId="{E39146F7-1853-4C14-B2BF-91E46DBCCFCC}" destId="{9EE74A95-8647-476F-BAB3-76561FDCEEDC}" srcOrd="0" destOrd="0" presId="urn:microsoft.com/office/officeart/2005/8/layout/vList5"/>
    <dgm:cxn modelId="{990B4541-4B2C-474C-B9E6-E42C9CFDB563}" srcId="{5F76C4F6-766D-4C8C-BA8D-A9A84ADA8CFA}" destId="{603AF13A-905A-4EFE-A6A8-8129D35421A3}" srcOrd="1" destOrd="0" parTransId="{5143639B-5D87-4F52-B4EF-B0D6B0D74290}" sibTransId="{2368AE8C-0000-46CE-8108-0CE4CFBD857C}"/>
    <dgm:cxn modelId="{2B9A31CC-E2A4-4F38-AFDE-15067B1B43A1}" srcId="{E39146F7-1853-4C14-B2BF-91E46DBCCFCC}" destId="{E1C67297-1CD3-4D24-A1A1-431C2F9D014C}" srcOrd="1" destOrd="0" parTransId="{B24E4E1B-A611-410A-AE28-F8F224CC8BEB}" sibTransId="{5E05C776-3BA7-4BC7-B74B-25B2CCDDD107}"/>
    <dgm:cxn modelId="{BDF6C4C1-FE4E-46E9-9E4D-0997F0CB067A}" type="presOf" srcId="{484745D3-9FFF-4410-8CCF-E22EE580497A}" destId="{E9F93019-D918-42D1-9CA7-B4549B367FC1}" srcOrd="0" destOrd="0" presId="urn:microsoft.com/office/officeart/2005/8/layout/vList5"/>
    <dgm:cxn modelId="{2C44A216-88D7-4648-BEDC-39AC9AE4340E}" type="presOf" srcId="{603AF13A-905A-4EFE-A6A8-8129D35421A3}" destId="{29B4C119-7922-4505-B68F-8CA0F9B2D1A8}" srcOrd="0" destOrd="1" presId="urn:microsoft.com/office/officeart/2005/8/layout/vList5"/>
    <dgm:cxn modelId="{DF9BBA3E-7F08-4673-BF98-2FFBDB980DCC}" srcId="{E39146F7-1853-4C14-B2BF-91E46DBCCFCC}" destId="{5F76C4F6-766D-4C8C-BA8D-A9A84ADA8CFA}" srcOrd="3" destOrd="0" parTransId="{F9AA95DA-FF9E-4A7C-80E0-1081B6839CFE}" sibTransId="{257EB0F2-1184-4A32-8DD5-16D451F39332}"/>
    <dgm:cxn modelId="{2E3AD940-5890-4D79-B407-4E6D79FBAE0E}" type="presOf" srcId="{A2556B46-1D71-4BA9-A658-824CEAE335CA}" destId="{37143890-1B18-4E83-A8D8-2E79F91EC88F}" srcOrd="0" destOrd="0" presId="urn:microsoft.com/office/officeart/2005/8/layout/vList5"/>
    <dgm:cxn modelId="{7B0DE691-0835-4BC5-926A-1F45EB96D1D2}" srcId="{19CD8B9A-2146-4581-9EF6-F137FE214CDD}" destId="{4BF748E8-C37B-4D9D-99DB-3BB6EB7D3B28}" srcOrd="1" destOrd="0" parTransId="{D0FAF37E-9553-44D7-8BE2-1914142C164E}" sibTransId="{CCF9273C-F040-4C70-A482-00BE41D9056D}"/>
    <dgm:cxn modelId="{DBFD07BB-A73B-4D2B-9714-BCBD6BD80D7A}" srcId="{484745D3-9FFF-4410-8CCF-E22EE580497A}" destId="{8350ED0B-F751-4169-99B6-7F1A164FB706}" srcOrd="1" destOrd="0" parTransId="{1B29E50A-D080-43AB-9DE4-F368C9FA9617}" sibTransId="{BF864B8F-9C9F-4040-B8F7-C34E5C520561}"/>
    <dgm:cxn modelId="{88917C98-E7DA-45CA-AB18-0D44A8EAF6AF}" type="presOf" srcId="{4BF748E8-C37B-4D9D-99DB-3BB6EB7D3B28}" destId="{4D3CABE8-8E1D-4B01-8A9A-9E6A3179EAF0}" srcOrd="0" destOrd="1" presId="urn:microsoft.com/office/officeart/2005/8/layout/vList5"/>
    <dgm:cxn modelId="{FA2C7642-62F5-4EA1-84EF-8994601B4F1F}" srcId="{E39146F7-1853-4C14-B2BF-91E46DBCCFCC}" destId="{484745D3-9FFF-4410-8CCF-E22EE580497A}" srcOrd="4" destOrd="0" parTransId="{D01E8811-8FFE-4D18-8662-3FB00DDBABC3}" sibTransId="{B06EB237-E4A4-44A6-A37B-7458D6F4EECF}"/>
    <dgm:cxn modelId="{ED552116-41C1-4E68-8FEE-066B43F59796}" type="presOf" srcId="{19CD8B9A-2146-4581-9EF6-F137FE214CDD}" destId="{52829FA7-E78A-4784-B296-26020144DB70}" srcOrd="0" destOrd="0" presId="urn:microsoft.com/office/officeart/2005/8/layout/vList5"/>
    <dgm:cxn modelId="{9043CE5B-EE25-4C63-82C0-1589E4A8A6A8}" type="presOf" srcId="{5785CB21-F3AC-44E3-ADF9-5D240BEFDE2F}" destId="{37143890-1B18-4E83-A8D8-2E79F91EC88F}" srcOrd="0" destOrd="1" presId="urn:microsoft.com/office/officeart/2005/8/layout/vList5"/>
    <dgm:cxn modelId="{E00F8562-C288-4C7C-A890-E9121314A421}" srcId="{E1C67297-1CD3-4D24-A1A1-431C2F9D014C}" destId="{5785CB21-F3AC-44E3-ADF9-5D240BEFDE2F}" srcOrd="1" destOrd="0" parTransId="{D77605B1-0B5A-4FC4-8569-914F549B0D90}" sibTransId="{33496A6B-1A42-4EDE-B16F-DBD0DDD8156B}"/>
    <dgm:cxn modelId="{459565C3-B355-4BFA-A46A-218D516AFCD3}" type="presOf" srcId="{8350ED0B-F751-4169-99B6-7F1A164FB706}" destId="{1AF74E43-2C09-4698-B017-7B2C06C58F81}" srcOrd="0" destOrd="1" presId="urn:microsoft.com/office/officeart/2005/8/layout/vList5"/>
    <dgm:cxn modelId="{F27ECE83-7548-4CF9-B61F-0E38115A8AC3}" srcId="{19CD8B9A-2146-4581-9EF6-F137FE214CDD}" destId="{D759A546-3441-4B67-B1A7-BC5779A425EC}" srcOrd="0" destOrd="0" parTransId="{D47DDE11-2FE4-4224-8D86-77AA990969A1}" sibTransId="{7980A993-88CC-41EF-B014-E104FE39230F}"/>
    <dgm:cxn modelId="{25636A8F-3549-409A-8FDB-28BE4590E8A5}" srcId="{E39146F7-1853-4C14-B2BF-91E46DBCCFCC}" destId="{19CD8B9A-2146-4581-9EF6-F137FE214CDD}" srcOrd="2" destOrd="0" parTransId="{1F8B62C5-5D37-4F80-AF1A-2F99DF7029BE}" sibTransId="{479E4232-F2DA-49B2-BB05-B1057E11F4B9}"/>
    <dgm:cxn modelId="{2DF1EC7F-25F3-4E50-9F2B-6F14A5CD2D42}" type="presOf" srcId="{7F2AAD7D-3E1D-408D-AA83-CFC8EDFA0FAE}" destId="{1AF74E43-2C09-4698-B017-7B2C06C58F81}" srcOrd="0" destOrd="0" presId="urn:microsoft.com/office/officeart/2005/8/layout/vList5"/>
    <dgm:cxn modelId="{BB99535D-07FD-4DFF-9987-5B978DAF18F9}" srcId="{B70D2DD9-1895-4D57-AA6E-3C0612AEEA4A}" destId="{EFE8372C-C82E-45B8-A2EA-4C4B10EDB777}" srcOrd="0" destOrd="0" parTransId="{8D96D4AB-B9A7-4A59-8EC1-A1D3E75B50A3}" sibTransId="{D3E16F66-2523-4283-A9CF-781C68C6DAC7}"/>
    <dgm:cxn modelId="{48AF2481-C28E-48F1-975B-D2CC03B9B9EB}" type="presOf" srcId="{B70D2DD9-1895-4D57-AA6E-3C0612AEEA4A}" destId="{FEA8F47D-E737-4285-AB37-20BF6964D724}" srcOrd="0" destOrd="0" presId="urn:microsoft.com/office/officeart/2005/8/layout/vList5"/>
    <dgm:cxn modelId="{22FD756C-9D82-4943-830B-E5E3ABDB10AB}" type="presOf" srcId="{5F76C4F6-766D-4C8C-BA8D-A9A84ADA8CFA}" destId="{CF59BC44-78AC-4502-A343-3B1021116F46}" srcOrd="0" destOrd="0" presId="urn:microsoft.com/office/officeart/2005/8/layout/vList5"/>
    <dgm:cxn modelId="{D8A22817-7E60-4A01-B18C-33E3DF3933D0}" type="presOf" srcId="{D5F52696-62A2-417A-9288-1FA53EB3431B}" destId="{29B4C119-7922-4505-B68F-8CA0F9B2D1A8}" srcOrd="0" destOrd="0" presId="urn:microsoft.com/office/officeart/2005/8/layout/vList5"/>
    <dgm:cxn modelId="{DAE3DC8B-2F73-4B5F-8F5D-DEDFFDF6A00B}" type="presOf" srcId="{EFE8372C-C82E-45B8-A2EA-4C4B10EDB777}" destId="{DB833F3B-AD51-4576-A22F-30F7EDD83719}" srcOrd="0" destOrd="0" presId="urn:microsoft.com/office/officeart/2005/8/layout/vList5"/>
    <dgm:cxn modelId="{92D6BF87-3E43-4E35-BD18-C4A0F1FEDDAB}" srcId="{B70D2DD9-1895-4D57-AA6E-3C0612AEEA4A}" destId="{F8521A01-321F-40CB-A613-A0C05B26B553}" srcOrd="1" destOrd="0" parTransId="{7030C4DA-0CC1-46EC-8783-72274A4A7774}" sibTransId="{0DBE9699-7567-4B22-B7DA-C14CD03CC481}"/>
    <dgm:cxn modelId="{B78704A3-0559-4D27-91A9-65E40B16F214}" type="presOf" srcId="{F8521A01-321F-40CB-A613-A0C05B26B553}" destId="{DB833F3B-AD51-4576-A22F-30F7EDD83719}" srcOrd="0" destOrd="1" presId="urn:microsoft.com/office/officeart/2005/8/layout/vList5"/>
    <dgm:cxn modelId="{29ECA0FD-8304-405C-A446-ACD9C20D9D85}" type="presOf" srcId="{E1C67297-1CD3-4D24-A1A1-431C2F9D014C}" destId="{100EFBF7-0860-40A9-9444-6C5FB630C37E}" srcOrd="0" destOrd="0" presId="urn:microsoft.com/office/officeart/2005/8/layout/vList5"/>
    <dgm:cxn modelId="{791CC572-60F1-409E-9008-749CA7E2E274}" srcId="{5F76C4F6-766D-4C8C-BA8D-A9A84ADA8CFA}" destId="{D5F52696-62A2-417A-9288-1FA53EB3431B}" srcOrd="0" destOrd="0" parTransId="{EBA042AC-3B71-44D0-9657-026A86551654}" sibTransId="{47E37315-A3C9-441D-91A0-C65CFEB51070}"/>
    <dgm:cxn modelId="{08B6EE45-0349-4782-AD20-39EEB7B290FA}" type="presParOf" srcId="{9EE74A95-8647-476F-BAB3-76561FDCEEDC}" destId="{01284A1E-F536-4B5D-88A8-CBDBC739F037}" srcOrd="0" destOrd="0" presId="urn:microsoft.com/office/officeart/2005/8/layout/vList5"/>
    <dgm:cxn modelId="{B4B655FA-2B0C-4127-A599-626E655EC486}" type="presParOf" srcId="{01284A1E-F536-4B5D-88A8-CBDBC739F037}" destId="{FEA8F47D-E737-4285-AB37-20BF6964D724}" srcOrd="0" destOrd="0" presId="urn:microsoft.com/office/officeart/2005/8/layout/vList5"/>
    <dgm:cxn modelId="{751AE544-9E29-4C04-9D7C-E9C8FA48D048}" type="presParOf" srcId="{01284A1E-F536-4B5D-88A8-CBDBC739F037}" destId="{DB833F3B-AD51-4576-A22F-30F7EDD83719}" srcOrd="1" destOrd="0" presId="urn:microsoft.com/office/officeart/2005/8/layout/vList5"/>
    <dgm:cxn modelId="{883DEEC6-B0B6-4B5B-A741-9AA6C3DEB5ED}" type="presParOf" srcId="{9EE74A95-8647-476F-BAB3-76561FDCEEDC}" destId="{358A7068-6FCC-4C74-867E-0C5F71BE8399}" srcOrd="1" destOrd="0" presId="urn:microsoft.com/office/officeart/2005/8/layout/vList5"/>
    <dgm:cxn modelId="{4AE5DE71-7DAE-4051-97C8-2B199024FDA3}" type="presParOf" srcId="{9EE74A95-8647-476F-BAB3-76561FDCEEDC}" destId="{80FEAA6F-1652-44C7-8762-FA005C54F5E1}" srcOrd="2" destOrd="0" presId="urn:microsoft.com/office/officeart/2005/8/layout/vList5"/>
    <dgm:cxn modelId="{DAB719EF-75EF-4830-9945-68216C2CBCEA}" type="presParOf" srcId="{80FEAA6F-1652-44C7-8762-FA005C54F5E1}" destId="{100EFBF7-0860-40A9-9444-6C5FB630C37E}" srcOrd="0" destOrd="0" presId="urn:microsoft.com/office/officeart/2005/8/layout/vList5"/>
    <dgm:cxn modelId="{EDBFACDF-605F-46B5-B180-1444EEE722FD}" type="presParOf" srcId="{80FEAA6F-1652-44C7-8762-FA005C54F5E1}" destId="{37143890-1B18-4E83-A8D8-2E79F91EC88F}" srcOrd="1" destOrd="0" presId="urn:microsoft.com/office/officeart/2005/8/layout/vList5"/>
    <dgm:cxn modelId="{6CF6736D-39C1-48AC-B8C9-5D07D032771E}" type="presParOf" srcId="{9EE74A95-8647-476F-BAB3-76561FDCEEDC}" destId="{49ADE37B-FC93-40A9-81BC-8C673CDC2640}" srcOrd="3" destOrd="0" presId="urn:microsoft.com/office/officeart/2005/8/layout/vList5"/>
    <dgm:cxn modelId="{D94456F5-562F-4AEF-8DB7-AF51D6D2CBE0}" type="presParOf" srcId="{9EE74A95-8647-476F-BAB3-76561FDCEEDC}" destId="{ADD3104C-6DD0-4C46-9E19-021503CDC68E}" srcOrd="4" destOrd="0" presId="urn:microsoft.com/office/officeart/2005/8/layout/vList5"/>
    <dgm:cxn modelId="{DCCC5687-D549-4CC9-85A3-01D23AE79C16}" type="presParOf" srcId="{ADD3104C-6DD0-4C46-9E19-021503CDC68E}" destId="{52829FA7-E78A-4784-B296-26020144DB70}" srcOrd="0" destOrd="0" presId="urn:microsoft.com/office/officeart/2005/8/layout/vList5"/>
    <dgm:cxn modelId="{DB7753E6-09BB-4CDA-88C9-68BD94012AB2}" type="presParOf" srcId="{ADD3104C-6DD0-4C46-9E19-021503CDC68E}" destId="{4D3CABE8-8E1D-4B01-8A9A-9E6A3179EAF0}" srcOrd="1" destOrd="0" presId="urn:microsoft.com/office/officeart/2005/8/layout/vList5"/>
    <dgm:cxn modelId="{E4EF4AA8-871F-445C-A2D2-BBD46C166A70}" type="presParOf" srcId="{9EE74A95-8647-476F-BAB3-76561FDCEEDC}" destId="{A0D9CE28-B92A-4C1C-8DE9-36A1C27A6345}" srcOrd="5" destOrd="0" presId="urn:microsoft.com/office/officeart/2005/8/layout/vList5"/>
    <dgm:cxn modelId="{35E75800-2A31-402F-9604-76E66C245B22}" type="presParOf" srcId="{9EE74A95-8647-476F-BAB3-76561FDCEEDC}" destId="{9B515940-2EF7-4031-B73D-38A9ACA961BB}" srcOrd="6" destOrd="0" presId="urn:microsoft.com/office/officeart/2005/8/layout/vList5"/>
    <dgm:cxn modelId="{3CB75B0C-40FB-4ADD-A79D-5714F3A026FA}" type="presParOf" srcId="{9B515940-2EF7-4031-B73D-38A9ACA961BB}" destId="{CF59BC44-78AC-4502-A343-3B1021116F46}" srcOrd="0" destOrd="0" presId="urn:microsoft.com/office/officeart/2005/8/layout/vList5"/>
    <dgm:cxn modelId="{1B9A8FFF-A3B5-483B-AE18-374E41FBB5F1}" type="presParOf" srcId="{9B515940-2EF7-4031-B73D-38A9ACA961BB}" destId="{29B4C119-7922-4505-B68F-8CA0F9B2D1A8}" srcOrd="1" destOrd="0" presId="urn:microsoft.com/office/officeart/2005/8/layout/vList5"/>
    <dgm:cxn modelId="{B20D87DF-035A-46E6-8560-2C0A374DCEF0}" type="presParOf" srcId="{9EE74A95-8647-476F-BAB3-76561FDCEEDC}" destId="{469EB1AF-DC94-4E40-A89B-462716B236FF}" srcOrd="7" destOrd="0" presId="urn:microsoft.com/office/officeart/2005/8/layout/vList5"/>
    <dgm:cxn modelId="{FDFD1491-F21C-4AE1-AEA1-2CCA60924B14}" type="presParOf" srcId="{9EE74A95-8647-476F-BAB3-76561FDCEEDC}" destId="{DA491981-0EFA-4A9C-9747-C3C67366FC91}" srcOrd="8" destOrd="0" presId="urn:microsoft.com/office/officeart/2005/8/layout/vList5"/>
    <dgm:cxn modelId="{DB027829-33D5-4C31-8F5E-E9CE99090DB2}" type="presParOf" srcId="{DA491981-0EFA-4A9C-9747-C3C67366FC91}" destId="{E9F93019-D918-42D1-9CA7-B4549B367FC1}" srcOrd="0" destOrd="0" presId="urn:microsoft.com/office/officeart/2005/8/layout/vList5"/>
    <dgm:cxn modelId="{DB5B63EB-9A08-4360-8862-D1C8562E72B6}" type="presParOf" srcId="{DA491981-0EFA-4A9C-9747-C3C67366FC91}" destId="{1AF74E43-2C09-4698-B017-7B2C06C58F8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71C89A-9A94-4551-B102-2C432965F17D}" type="doc">
      <dgm:prSet loTypeId="urn:diagrams.loki3.com/Bracket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C8E9815-AE6D-496D-A735-87CBA79964EA}">
      <dgm:prSet phldrT="[Text]"/>
      <dgm:spPr/>
      <dgm:t>
        <a:bodyPr/>
        <a:lstStyle/>
        <a:p>
          <a:r>
            <a:rPr lang="en-GB" dirty="0" err="1">
              <a:solidFill>
                <a:schemeClr val="tx1"/>
              </a:solidFill>
            </a:rPr>
            <a:t>Gábor</a:t>
          </a:r>
          <a:r>
            <a:rPr lang="en-GB" dirty="0">
              <a:solidFill>
                <a:schemeClr val="tx1"/>
              </a:solidFill>
            </a:rPr>
            <a:t> </a:t>
          </a:r>
          <a:r>
            <a:rPr lang="en-GB" dirty="0" err="1">
              <a:solidFill>
                <a:schemeClr val="tx1"/>
              </a:solidFill>
            </a:rPr>
            <a:t>Borics-Kürti</a:t>
          </a:r>
          <a:endParaRPr lang="en-US" dirty="0"/>
        </a:p>
      </dgm:t>
    </dgm:pt>
    <dgm:pt modelId="{2B6CDF61-E902-4664-9F91-3305D63716E1}" type="parTrans" cxnId="{B933AAA6-4EA3-4B91-84B9-1AFAD70EC433}">
      <dgm:prSet/>
      <dgm:spPr/>
      <dgm:t>
        <a:bodyPr/>
        <a:lstStyle/>
        <a:p>
          <a:endParaRPr lang="en-US"/>
        </a:p>
      </dgm:t>
    </dgm:pt>
    <dgm:pt modelId="{43B88CF8-B095-4A9C-8A37-279ACBC7ED3E}" type="sibTrans" cxnId="{B933AAA6-4EA3-4B91-84B9-1AFAD70EC433}">
      <dgm:prSet/>
      <dgm:spPr/>
      <dgm:t>
        <a:bodyPr/>
        <a:lstStyle/>
        <a:p>
          <a:endParaRPr lang="en-US"/>
        </a:p>
      </dgm:t>
    </dgm:pt>
    <dgm:pt modelId="{AE3C2586-E145-40B9-A992-EAED99AEC4D6}">
      <dgm:prSet phldrT="[Text]"/>
      <dgm:spPr/>
      <dgm:t>
        <a:bodyPr/>
        <a:lstStyle/>
        <a:p>
          <a:r>
            <a:rPr lang="en-US" dirty="0"/>
            <a:t>[Text]</a:t>
          </a:r>
        </a:p>
      </dgm:t>
    </dgm:pt>
    <dgm:pt modelId="{6BA9DE15-F13C-4A36-8C0A-03796FEDF8D9}" type="parTrans" cxnId="{21408CD6-0B0A-41F3-B6A3-AFC2F14EA227}">
      <dgm:prSet/>
      <dgm:spPr/>
      <dgm:t>
        <a:bodyPr/>
        <a:lstStyle/>
        <a:p>
          <a:endParaRPr lang="en-US"/>
        </a:p>
      </dgm:t>
    </dgm:pt>
    <dgm:pt modelId="{E8BE0BCD-AE07-4AD9-9699-76C01CC669D7}" type="sibTrans" cxnId="{21408CD6-0B0A-41F3-B6A3-AFC2F14EA227}">
      <dgm:prSet/>
      <dgm:spPr/>
      <dgm:t>
        <a:bodyPr/>
        <a:lstStyle/>
        <a:p>
          <a:endParaRPr lang="en-US"/>
        </a:p>
      </dgm:t>
    </dgm:pt>
    <dgm:pt modelId="{91D0EB76-F6A9-4BEE-9D16-8DA43E52546D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Cristian </a:t>
          </a:r>
          <a:r>
            <a:rPr lang="en-GB" dirty="0" err="1">
              <a:solidFill>
                <a:schemeClr val="tx1"/>
              </a:solidFill>
            </a:rPr>
            <a:t>Chirion</a:t>
          </a:r>
          <a:r>
            <a:rPr lang="en-GB" dirty="0">
              <a:solidFill>
                <a:schemeClr val="tx1"/>
              </a:solidFill>
            </a:rPr>
            <a:t> </a:t>
          </a:r>
          <a:endParaRPr lang="en-US" dirty="0"/>
        </a:p>
      </dgm:t>
    </dgm:pt>
    <dgm:pt modelId="{6286C36D-FC46-4524-9067-AAE5F84B8635}" type="parTrans" cxnId="{BBB78E14-4CAF-4AFA-B9F3-69B3DF38A133}">
      <dgm:prSet/>
      <dgm:spPr/>
      <dgm:t>
        <a:bodyPr/>
        <a:lstStyle/>
        <a:p>
          <a:endParaRPr lang="en-US"/>
        </a:p>
      </dgm:t>
    </dgm:pt>
    <dgm:pt modelId="{A92C918E-D55A-455B-B912-45E99CE43753}" type="sibTrans" cxnId="{BBB78E14-4CAF-4AFA-B9F3-69B3DF38A133}">
      <dgm:prSet/>
      <dgm:spPr/>
      <dgm:t>
        <a:bodyPr/>
        <a:lstStyle/>
        <a:p>
          <a:endParaRPr lang="en-US"/>
        </a:p>
      </dgm:t>
    </dgm:pt>
    <dgm:pt modelId="{E61B1C18-0BF1-4FB5-AE84-A8D20D8BB814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Viktor </a:t>
          </a:r>
          <a:r>
            <a:rPr lang="en-GB" dirty="0" err="1">
              <a:solidFill>
                <a:schemeClr val="tx1"/>
              </a:solidFill>
            </a:rPr>
            <a:t>Taskov</a:t>
          </a:r>
          <a:endParaRPr lang="en-US" dirty="0"/>
        </a:p>
      </dgm:t>
    </dgm:pt>
    <dgm:pt modelId="{0610FD21-E0ED-44BD-9308-C58FA25C3D1C}" type="parTrans" cxnId="{9F4E86EB-E503-495A-8570-D3EB4BFF2EB3}">
      <dgm:prSet/>
      <dgm:spPr/>
      <dgm:t>
        <a:bodyPr/>
        <a:lstStyle/>
        <a:p>
          <a:endParaRPr lang="en-US"/>
        </a:p>
      </dgm:t>
    </dgm:pt>
    <dgm:pt modelId="{98A03895-C1BB-4195-864A-5486CCC34EE7}" type="sibTrans" cxnId="{9F4E86EB-E503-495A-8570-D3EB4BFF2EB3}">
      <dgm:prSet/>
      <dgm:spPr/>
      <dgm:t>
        <a:bodyPr/>
        <a:lstStyle/>
        <a:p>
          <a:endParaRPr lang="en-US"/>
        </a:p>
      </dgm:t>
    </dgm:pt>
    <dgm:pt modelId="{0FF9AD06-06E8-47A0-A8CC-3EF3B3FDAFD2}">
      <dgm:prSet phldrT="[Text]"/>
      <dgm:spPr/>
      <dgm:t>
        <a:bodyPr/>
        <a:lstStyle/>
        <a:p>
          <a:r>
            <a:rPr lang="en-US" dirty="0"/>
            <a:t>[Text]</a:t>
          </a:r>
        </a:p>
      </dgm:t>
    </dgm:pt>
    <dgm:pt modelId="{79E0C327-A854-4DC8-96D3-56754D16A66F}" type="parTrans" cxnId="{FFE7F458-A350-49FE-8616-0FAAE89D669C}">
      <dgm:prSet/>
      <dgm:spPr/>
      <dgm:t>
        <a:bodyPr/>
        <a:lstStyle/>
        <a:p>
          <a:endParaRPr lang="en-US"/>
        </a:p>
      </dgm:t>
    </dgm:pt>
    <dgm:pt modelId="{1815DD62-97B8-40EF-AF59-D54F015E28A6}" type="sibTrans" cxnId="{FFE7F458-A350-49FE-8616-0FAAE89D669C}">
      <dgm:prSet/>
      <dgm:spPr/>
      <dgm:t>
        <a:bodyPr/>
        <a:lstStyle/>
        <a:p>
          <a:endParaRPr lang="en-US"/>
        </a:p>
      </dgm:t>
    </dgm:pt>
    <dgm:pt modelId="{CB3DF28C-448D-4C63-9418-3265BDDDC3E1}">
      <dgm:prSet phldrT="[Text]"/>
      <dgm:spPr/>
      <dgm:t>
        <a:bodyPr/>
        <a:lstStyle/>
        <a:p>
          <a:r>
            <a:rPr lang="en-US" dirty="0"/>
            <a:t>[Text]</a:t>
          </a:r>
        </a:p>
      </dgm:t>
    </dgm:pt>
    <dgm:pt modelId="{EF261564-70E3-4D7D-BAD0-0E38770BC784}" type="parTrans" cxnId="{28B56941-8F31-4021-B7DC-9157A97CAB48}">
      <dgm:prSet/>
      <dgm:spPr/>
      <dgm:t>
        <a:bodyPr/>
        <a:lstStyle/>
        <a:p>
          <a:endParaRPr lang="en-US"/>
        </a:p>
      </dgm:t>
    </dgm:pt>
    <dgm:pt modelId="{16A16E68-8BAF-48BA-8EF9-0ACC92334016}" type="sibTrans" cxnId="{28B56941-8F31-4021-B7DC-9157A97CAB48}">
      <dgm:prSet/>
      <dgm:spPr/>
      <dgm:t>
        <a:bodyPr/>
        <a:lstStyle/>
        <a:p>
          <a:endParaRPr lang="en-US"/>
        </a:p>
      </dgm:t>
    </dgm:pt>
    <dgm:pt modelId="{5CEA56EB-9454-4960-A990-EEF1533B300E}">
      <dgm:prSet phldrT="[Text]"/>
      <dgm:spPr/>
      <dgm:t>
        <a:bodyPr/>
        <a:lstStyle/>
        <a:p>
          <a:r>
            <a:rPr lang="en-US" dirty="0"/>
            <a:t>[Text]</a:t>
          </a:r>
        </a:p>
      </dgm:t>
    </dgm:pt>
    <dgm:pt modelId="{C2D1F64C-06B2-4804-BC75-DA5EB95D68EB}" type="parTrans" cxnId="{EC32E268-B68C-429E-8164-FCADB9EADC5B}">
      <dgm:prSet/>
      <dgm:spPr/>
      <dgm:t>
        <a:bodyPr/>
        <a:lstStyle/>
        <a:p>
          <a:endParaRPr lang="en-US"/>
        </a:p>
      </dgm:t>
    </dgm:pt>
    <dgm:pt modelId="{2D1C0280-F6B5-42F2-9343-2C16CF5DCAC2}" type="sibTrans" cxnId="{EC32E268-B68C-429E-8164-FCADB9EADC5B}">
      <dgm:prSet/>
      <dgm:spPr/>
      <dgm:t>
        <a:bodyPr/>
        <a:lstStyle/>
        <a:p>
          <a:endParaRPr lang="en-US"/>
        </a:p>
      </dgm:t>
    </dgm:pt>
    <dgm:pt modelId="{C06AC3F6-9C8A-4537-8716-7D1E01D69A22}">
      <dgm:prSet phldrT="[Text]"/>
      <dgm:spPr/>
      <dgm:t>
        <a:bodyPr/>
        <a:lstStyle/>
        <a:p>
          <a:r>
            <a:rPr lang="en-GB" dirty="0" err="1">
              <a:solidFill>
                <a:schemeClr val="tx1"/>
              </a:solidFill>
            </a:rPr>
            <a:t>Petar</a:t>
          </a:r>
          <a:r>
            <a:rPr lang="en-GB" dirty="0">
              <a:solidFill>
                <a:schemeClr val="tx1"/>
              </a:solidFill>
            </a:rPr>
            <a:t> Petrov</a:t>
          </a:r>
          <a:endParaRPr lang="en-US" dirty="0"/>
        </a:p>
      </dgm:t>
    </dgm:pt>
    <dgm:pt modelId="{3AB7139D-662E-4855-ACC5-260395550E37}" type="parTrans" cxnId="{0C0C895C-C7E4-4C74-B949-254A9ABAC2AF}">
      <dgm:prSet/>
      <dgm:spPr/>
      <dgm:t>
        <a:bodyPr/>
        <a:lstStyle/>
        <a:p>
          <a:endParaRPr lang="en-US"/>
        </a:p>
      </dgm:t>
    </dgm:pt>
    <dgm:pt modelId="{1E7AD02D-7A32-41FD-A49C-79587D51E495}" type="sibTrans" cxnId="{0C0C895C-C7E4-4C74-B949-254A9ABAC2AF}">
      <dgm:prSet/>
      <dgm:spPr/>
      <dgm:t>
        <a:bodyPr/>
        <a:lstStyle/>
        <a:p>
          <a:endParaRPr lang="en-US"/>
        </a:p>
      </dgm:t>
    </dgm:pt>
    <dgm:pt modelId="{0C527BBD-610B-4C85-B280-A6F0A00C7A05}">
      <dgm:prSet phldrT="[Text]"/>
      <dgm:spPr/>
      <dgm:t>
        <a:bodyPr/>
        <a:lstStyle/>
        <a:p>
          <a:r>
            <a:rPr lang="en-US" dirty="0"/>
            <a:t>[Text]</a:t>
          </a:r>
        </a:p>
      </dgm:t>
    </dgm:pt>
    <dgm:pt modelId="{1DA166E0-C3CD-481F-94D4-B98DA71C1246}" type="parTrans" cxnId="{DAED6FE8-B416-4C64-8C3B-62298C8EA27E}">
      <dgm:prSet/>
      <dgm:spPr/>
      <dgm:t>
        <a:bodyPr/>
        <a:lstStyle/>
        <a:p>
          <a:endParaRPr lang="en-US"/>
        </a:p>
      </dgm:t>
    </dgm:pt>
    <dgm:pt modelId="{FC3358AD-C4AD-4658-BA01-C6A9A0CF77FB}" type="sibTrans" cxnId="{DAED6FE8-B416-4C64-8C3B-62298C8EA27E}">
      <dgm:prSet/>
      <dgm:spPr/>
      <dgm:t>
        <a:bodyPr/>
        <a:lstStyle/>
        <a:p>
          <a:endParaRPr lang="en-US"/>
        </a:p>
      </dgm:t>
    </dgm:pt>
    <dgm:pt modelId="{01CD7B7E-2963-42DD-830A-40869D9DC10D}">
      <dgm:prSet phldrT="[Text]"/>
      <dgm:spPr/>
      <dgm:t>
        <a:bodyPr/>
        <a:lstStyle/>
        <a:p>
          <a:r>
            <a:rPr lang="en-GB" dirty="0" err="1">
              <a:solidFill>
                <a:schemeClr val="tx1"/>
              </a:solidFill>
            </a:rPr>
            <a:t>Aleksejs</a:t>
          </a:r>
          <a:r>
            <a:rPr lang="en-GB" dirty="0">
              <a:solidFill>
                <a:schemeClr val="tx1"/>
              </a:solidFill>
            </a:rPr>
            <a:t> </a:t>
          </a:r>
          <a:r>
            <a:rPr lang="en-GB" dirty="0" err="1">
              <a:solidFill>
                <a:schemeClr val="tx1"/>
              </a:solidFill>
            </a:rPr>
            <a:t>Panfilovs</a:t>
          </a:r>
          <a:endParaRPr lang="en-US" dirty="0"/>
        </a:p>
      </dgm:t>
    </dgm:pt>
    <dgm:pt modelId="{728C3420-F075-49C5-9C10-56A81EC5A2DA}" type="parTrans" cxnId="{8B9D6DA6-88A4-46E3-B80F-67F87100962C}">
      <dgm:prSet/>
      <dgm:spPr/>
      <dgm:t>
        <a:bodyPr/>
        <a:lstStyle/>
        <a:p>
          <a:endParaRPr lang="en-US"/>
        </a:p>
      </dgm:t>
    </dgm:pt>
    <dgm:pt modelId="{D9D951CE-8F4B-45EB-AAC7-F2007504AB0E}" type="sibTrans" cxnId="{8B9D6DA6-88A4-46E3-B80F-67F87100962C}">
      <dgm:prSet/>
      <dgm:spPr/>
      <dgm:t>
        <a:bodyPr/>
        <a:lstStyle/>
        <a:p>
          <a:endParaRPr lang="en-US"/>
        </a:p>
      </dgm:t>
    </dgm:pt>
    <dgm:pt modelId="{E345950A-B289-46B9-AE71-F4FD36752FD9}">
      <dgm:prSet phldrT="[Text]"/>
      <dgm:spPr/>
      <dgm:t>
        <a:bodyPr/>
        <a:lstStyle/>
        <a:p>
          <a:r>
            <a:rPr lang="en-US" dirty="0"/>
            <a:t>[Text]</a:t>
          </a:r>
        </a:p>
      </dgm:t>
    </dgm:pt>
    <dgm:pt modelId="{8EFD0B75-AD06-42B0-8D35-A60D79FC3BF7}" type="parTrans" cxnId="{FED6E513-1A96-4942-A65D-9B979C8CE41B}">
      <dgm:prSet/>
      <dgm:spPr/>
      <dgm:t>
        <a:bodyPr/>
        <a:lstStyle/>
        <a:p>
          <a:endParaRPr lang="en-US"/>
        </a:p>
      </dgm:t>
    </dgm:pt>
    <dgm:pt modelId="{8932E850-9A68-4570-B3E8-5822C7EFB70D}" type="sibTrans" cxnId="{FED6E513-1A96-4942-A65D-9B979C8CE41B}">
      <dgm:prSet/>
      <dgm:spPr/>
      <dgm:t>
        <a:bodyPr/>
        <a:lstStyle/>
        <a:p>
          <a:endParaRPr lang="en-US"/>
        </a:p>
      </dgm:t>
    </dgm:pt>
    <dgm:pt modelId="{9AD3CE5F-F11B-465C-A987-72C34871B54E}">
      <dgm:prSet phldrT="[Text]"/>
      <dgm:spPr/>
      <dgm:t>
        <a:bodyPr/>
        <a:lstStyle/>
        <a:p>
          <a:r>
            <a:rPr lang="en-US" dirty="0"/>
            <a:t>[Text]</a:t>
          </a:r>
        </a:p>
      </dgm:t>
    </dgm:pt>
    <dgm:pt modelId="{804E7FB5-C401-4418-BD63-DE1136CAC019}" type="parTrans" cxnId="{CAF582BC-D00C-4E5B-8618-DC5F1F7031E7}">
      <dgm:prSet/>
      <dgm:spPr/>
      <dgm:t>
        <a:bodyPr/>
        <a:lstStyle/>
        <a:p>
          <a:endParaRPr lang="en-US"/>
        </a:p>
      </dgm:t>
    </dgm:pt>
    <dgm:pt modelId="{92FB8E84-AABD-4F83-AECE-E0CA5271C755}" type="sibTrans" cxnId="{CAF582BC-D00C-4E5B-8618-DC5F1F7031E7}">
      <dgm:prSet/>
      <dgm:spPr/>
      <dgm:t>
        <a:bodyPr/>
        <a:lstStyle/>
        <a:p>
          <a:endParaRPr lang="en-US"/>
        </a:p>
      </dgm:t>
    </dgm:pt>
    <dgm:pt modelId="{164E8698-AFAF-4CB2-B4F3-998C20BC454A}">
      <dgm:prSet phldrT="[Text]"/>
      <dgm:spPr/>
      <dgm:t>
        <a:bodyPr/>
        <a:lstStyle/>
        <a:p>
          <a:r>
            <a:rPr lang="en-US" dirty="0"/>
            <a:t>[Text]</a:t>
          </a:r>
        </a:p>
      </dgm:t>
    </dgm:pt>
    <dgm:pt modelId="{904320E9-9D4F-423E-BAC0-C2D12F01B24A}" type="parTrans" cxnId="{D968835E-D4CA-421C-B246-1FBDABDE5F40}">
      <dgm:prSet/>
      <dgm:spPr/>
      <dgm:t>
        <a:bodyPr/>
        <a:lstStyle/>
        <a:p>
          <a:endParaRPr lang="en-US"/>
        </a:p>
      </dgm:t>
    </dgm:pt>
    <dgm:pt modelId="{3400E59D-175C-40F7-B62D-25347A2DA855}" type="sibTrans" cxnId="{D968835E-D4CA-421C-B246-1FBDABDE5F40}">
      <dgm:prSet/>
      <dgm:spPr/>
      <dgm:t>
        <a:bodyPr/>
        <a:lstStyle/>
        <a:p>
          <a:endParaRPr lang="en-US"/>
        </a:p>
      </dgm:t>
    </dgm:pt>
    <dgm:pt modelId="{BD5C6C27-4E10-4A10-BAFC-DB6FA94311C9}">
      <dgm:prSet phldrT="[Text]"/>
      <dgm:spPr/>
      <dgm:t>
        <a:bodyPr/>
        <a:lstStyle/>
        <a:p>
          <a:r>
            <a:rPr lang="en-US" dirty="0"/>
            <a:t>[Text]</a:t>
          </a:r>
        </a:p>
      </dgm:t>
    </dgm:pt>
    <dgm:pt modelId="{E11D6736-FCD7-4FCE-B5EA-CCACEAB3FCBD}" type="parTrans" cxnId="{D7E39239-E9FB-4813-AF2B-47CABCB28E8B}">
      <dgm:prSet/>
      <dgm:spPr/>
      <dgm:t>
        <a:bodyPr/>
        <a:lstStyle/>
        <a:p>
          <a:endParaRPr lang="en-US"/>
        </a:p>
      </dgm:t>
    </dgm:pt>
    <dgm:pt modelId="{A4CF830A-0EC8-40F4-9824-53E8EA5CB210}" type="sibTrans" cxnId="{D7E39239-E9FB-4813-AF2B-47CABCB28E8B}">
      <dgm:prSet/>
      <dgm:spPr/>
      <dgm:t>
        <a:bodyPr/>
        <a:lstStyle/>
        <a:p>
          <a:endParaRPr lang="en-US"/>
        </a:p>
      </dgm:t>
    </dgm:pt>
    <dgm:pt modelId="{D3EA8E8C-7AA2-44C3-827B-1021A79F427E}">
      <dgm:prSet phldrT="[Text]"/>
      <dgm:spPr/>
      <dgm:t>
        <a:bodyPr/>
        <a:lstStyle/>
        <a:p>
          <a:r>
            <a:rPr lang="en-US" dirty="0"/>
            <a:t>[Text]</a:t>
          </a:r>
        </a:p>
      </dgm:t>
    </dgm:pt>
    <dgm:pt modelId="{B1FAE5BF-6995-4641-85B2-9BB59C934C8A}" type="parTrans" cxnId="{9207E6B2-EE00-481D-AC6F-80F1D5831275}">
      <dgm:prSet/>
      <dgm:spPr/>
      <dgm:t>
        <a:bodyPr/>
        <a:lstStyle/>
        <a:p>
          <a:endParaRPr lang="en-US"/>
        </a:p>
      </dgm:t>
    </dgm:pt>
    <dgm:pt modelId="{7A5D70D5-B7D0-40A8-B427-07D00EE0BBDA}" type="sibTrans" cxnId="{9207E6B2-EE00-481D-AC6F-80F1D5831275}">
      <dgm:prSet/>
      <dgm:spPr/>
      <dgm:t>
        <a:bodyPr/>
        <a:lstStyle/>
        <a:p>
          <a:endParaRPr lang="en-US"/>
        </a:p>
      </dgm:t>
    </dgm:pt>
    <dgm:pt modelId="{266E1F04-00A6-4F70-82C2-6885CB3891F7}" type="pres">
      <dgm:prSet presAssocID="{C971C89A-9A94-4551-B102-2C432965F17D}" presName="Name0" presStyleCnt="0">
        <dgm:presLayoutVars>
          <dgm:dir/>
          <dgm:animLvl val="lvl"/>
          <dgm:resizeHandles val="exact"/>
        </dgm:presLayoutVars>
      </dgm:prSet>
      <dgm:spPr/>
    </dgm:pt>
    <dgm:pt modelId="{3D951C67-6A73-4DEA-9DD2-D7153CFDFDEE}" type="pres">
      <dgm:prSet presAssocID="{1C8E9815-AE6D-496D-A735-87CBA79964EA}" presName="linNode" presStyleCnt="0"/>
      <dgm:spPr/>
    </dgm:pt>
    <dgm:pt modelId="{F81F2571-3068-41FC-9522-0E7D25B49BBE}" type="pres">
      <dgm:prSet presAssocID="{1C8E9815-AE6D-496D-A735-87CBA79964EA}" presName="parTx" presStyleLbl="revTx" presStyleIdx="0" presStyleCnt="5">
        <dgm:presLayoutVars>
          <dgm:chMax val="1"/>
          <dgm:bulletEnabled val="1"/>
        </dgm:presLayoutVars>
      </dgm:prSet>
      <dgm:spPr/>
    </dgm:pt>
    <dgm:pt modelId="{3B6DE39D-AA0F-49E9-98F3-259607EB6E8A}" type="pres">
      <dgm:prSet presAssocID="{1C8E9815-AE6D-496D-A735-87CBA79964EA}" presName="bracket" presStyleLbl="parChTrans1D1" presStyleIdx="0" presStyleCnt="5"/>
      <dgm:spPr/>
    </dgm:pt>
    <dgm:pt modelId="{2DE2B3D9-0D3D-4CD7-8889-0DEA6794A3C1}" type="pres">
      <dgm:prSet presAssocID="{1C8E9815-AE6D-496D-A735-87CBA79964EA}" presName="spH" presStyleCnt="0"/>
      <dgm:spPr/>
    </dgm:pt>
    <dgm:pt modelId="{02457115-F5E5-4F1A-BBCC-CDB7F5A10EC8}" type="pres">
      <dgm:prSet presAssocID="{1C8E9815-AE6D-496D-A735-87CBA79964EA}" presName="desTx" presStyleLbl="node1" presStyleIdx="0" presStyleCnt="5">
        <dgm:presLayoutVars>
          <dgm:bulletEnabled val="1"/>
        </dgm:presLayoutVars>
      </dgm:prSet>
      <dgm:spPr/>
    </dgm:pt>
    <dgm:pt modelId="{C67547A3-AED1-4D27-B430-CF621B56343F}" type="pres">
      <dgm:prSet presAssocID="{43B88CF8-B095-4A9C-8A37-279ACBC7ED3E}" presName="spV" presStyleCnt="0"/>
      <dgm:spPr/>
    </dgm:pt>
    <dgm:pt modelId="{3693B25E-8553-48EE-831F-5C95E8EFF787}" type="pres">
      <dgm:prSet presAssocID="{91D0EB76-F6A9-4BEE-9D16-8DA43E52546D}" presName="linNode" presStyleCnt="0"/>
      <dgm:spPr/>
    </dgm:pt>
    <dgm:pt modelId="{3A077590-EFBB-40E2-B1A8-C4C700B019BE}" type="pres">
      <dgm:prSet presAssocID="{91D0EB76-F6A9-4BEE-9D16-8DA43E52546D}" presName="parTx" presStyleLbl="revTx" presStyleIdx="1" presStyleCnt="5">
        <dgm:presLayoutVars>
          <dgm:chMax val="1"/>
          <dgm:bulletEnabled val="1"/>
        </dgm:presLayoutVars>
      </dgm:prSet>
      <dgm:spPr/>
    </dgm:pt>
    <dgm:pt modelId="{942AAD63-E67C-4A18-81D9-A468408DB75E}" type="pres">
      <dgm:prSet presAssocID="{91D0EB76-F6A9-4BEE-9D16-8DA43E52546D}" presName="bracket" presStyleLbl="parChTrans1D1" presStyleIdx="1" presStyleCnt="5"/>
      <dgm:spPr/>
    </dgm:pt>
    <dgm:pt modelId="{41F00247-96B3-4164-A3F1-AA447855A4C3}" type="pres">
      <dgm:prSet presAssocID="{91D0EB76-F6A9-4BEE-9D16-8DA43E52546D}" presName="spH" presStyleCnt="0"/>
      <dgm:spPr/>
    </dgm:pt>
    <dgm:pt modelId="{B27D6E9B-39F6-404E-948D-C2CE04A7CAC1}" type="pres">
      <dgm:prSet presAssocID="{91D0EB76-F6A9-4BEE-9D16-8DA43E52546D}" presName="desTx" presStyleLbl="node1" presStyleIdx="1" presStyleCnt="5">
        <dgm:presLayoutVars>
          <dgm:bulletEnabled val="1"/>
        </dgm:presLayoutVars>
      </dgm:prSet>
      <dgm:spPr/>
    </dgm:pt>
    <dgm:pt modelId="{915B3D77-6B9A-4439-B19F-76C819AA523F}" type="pres">
      <dgm:prSet presAssocID="{A92C918E-D55A-455B-B912-45E99CE43753}" presName="spV" presStyleCnt="0"/>
      <dgm:spPr/>
    </dgm:pt>
    <dgm:pt modelId="{1A72772F-939C-4AFE-9AA1-005B0DBAF11A}" type="pres">
      <dgm:prSet presAssocID="{E61B1C18-0BF1-4FB5-AE84-A8D20D8BB814}" presName="linNode" presStyleCnt="0"/>
      <dgm:spPr/>
    </dgm:pt>
    <dgm:pt modelId="{D5568032-CC70-4A3C-83E4-B27849DED8D4}" type="pres">
      <dgm:prSet presAssocID="{E61B1C18-0BF1-4FB5-AE84-A8D20D8BB814}" presName="parTx" presStyleLbl="revTx" presStyleIdx="2" presStyleCnt="5">
        <dgm:presLayoutVars>
          <dgm:chMax val="1"/>
          <dgm:bulletEnabled val="1"/>
        </dgm:presLayoutVars>
      </dgm:prSet>
      <dgm:spPr/>
    </dgm:pt>
    <dgm:pt modelId="{0D533747-B980-498A-9E09-179A06E92DCE}" type="pres">
      <dgm:prSet presAssocID="{E61B1C18-0BF1-4FB5-AE84-A8D20D8BB814}" presName="bracket" presStyleLbl="parChTrans1D1" presStyleIdx="2" presStyleCnt="5"/>
      <dgm:spPr/>
    </dgm:pt>
    <dgm:pt modelId="{7B6BA294-E85C-4D7B-ADF4-D4E93621909F}" type="pres">
      <dgm:prSet presAssocID="{E61B1C18-0BF1-4FB5-AE84-A8D20D8BB814}" presName="spH" presStyleCnt="0"/>
      <dgm:spPr/>
    </dgm:pt>
    <dgm:pt modelId="{398CB2CD-779C-49F2-8BFB-080731C053C4}" type="pres">
      <dgm:prSet presAssocID="{E61B1C18-0BF1-4FB5-AE84-A8D20D8BB814}" presName="desTx" presStyleLbl="node1" presStyleIdx="2" presStyleCnt="5">
        <dgm:presLayoutVars>
          <dgm:bulletEnabled val="1"/>
        </dgm:presLayoutVars>
      </dgm:prSet>
      <dgm:spPr/>
    </dgm:pt>
    <dgm:pt modelId="{D1607EA0-29E4-43C4-97A2-34B7531F5670}" type="pres">
      <dgm:prSet presAssocID="{98A03895-C1BB-4195-864A-5486CCC34EE7}" presName="spV" presStyleCnt="0"/>
      <dgm:spPr/>
    </dgm:pt>
    <dgm:pt modelId="{39583CD2-88F7-4DC1-892A-F30F0E43883C}" type="pres">
      <dgm:prSet presAssocID="{C06AC3F6-9C8A-4537-8716-7D1E01D69A22}" presName="linNode" presStyleCnt="0"/>
      <dgm:spPr/>
    </dgm:pt>
    <dgm:pt modelId="{586EB7D3-FDA4-473A-9871-AA960A7336FD}" type="pres">
      <dgm:prSet presAssocID="{C06AC3F6-9C8A-4537-8716-7D1E01D69A22}" presName="parTx" presStyleLbl="revTx" presStyleIdx="3" presStyleCnt="5">
        <dgm:presLayoutVars>
          <dgm:chMax val="1"/>
          <dgm:bulletEnabled val="1"/>
        </dgm:presLayoutVars>
      </dgm:prSet>
      <dgm:spPr/>
    </dgm:pt>
    <dgm:pt modelId="{69D7D4D9-5754-4AFB-8F8A-90ECCD7A82A9}" type="pres">
      <dgm:prSet presAssocID="{C06AC3F6-9C8A-4537-8716-7D1E01D69A22}" presName="bracket" presStyleLbl="parChTrans1D1" presStyleIdx="3" presStyleCnt="5"/>
      <dgm:spPr/>
    </dgm:pt>
    <dgm:pt modelId="{FB009BAD-9C2E-4D13-996E-D0F67872ACDE}" type="pres">
      <dgm:prSet presAssocID="{C06AC3F6-9C8A-4537-8716-7D1E01D69A22}" presName="spH" presStyleCnt="0"/>
      <dgm:spPr/>
    </dgm:pt>
    <dgm:pt modelId="{427277C7-FC4F-4231-9C3F-920C3815A9E5}" type="pres">
      <dgm:prSet presAssocID="{C06AC3F6-9C8A-4537-8716-7D1E01D69A22}" presName="desTx" presStyleLbl="node1" presStyleIdx="3" presStyleCnt="5">
        <dgm:presLayoutVars>
          <dgm:bulletEnabled val="1"/>
        </dgm:presLayoutVars>
      </dgm:prSet>
      <dgm:spPr/>
    </dgm:pt>
    <dgm:pt modelId="{8496564C-5B9F-4083-9B80-FB960E38B6AA}" type="pres">
      <dgm:prSet presAssocID="{1E7AD02D-7A32-41FD-A49C-79587D51E495}" presName="spV" presStyleCnt="0"/>
      <dgm:spPr/>
    </dgm:pt>
    <dgm:pt modelId="{08255700-3BF0-40E8-BDDC-AAF1C40DBD5B}" type="pres">
      <dgm:prSet presAssocID="{01CD7B7E-2963-42DD-830A-40869D9DC10D}" presName="linNode" presStyleCnt="0"/>
      <dgm:spPr/>
    </dgm:pt>
    <dgm:pt modelId="{A9DDCD47-19B7-449F-8E6F-04A01F49980F}" type="pres">
      <dgm:prSet presAssocID="{01CD7B7E-2963-42DD-830A-40869D9DC10D}" presName="parTx" presStyleLbl="revTx" presStyleIdx="4" presStyleCnt="5">
        <dgm:presLayoutVars>
          <dgm:chMax val="1"/>
          <dgm:bulletEnabled val="1"/>
        </dgm:presLayoutVars>
      </dgm:prSet>
      <dgm:spPr/>
    </dgm:pt>
    <dgm:pt modelId="{9DB501DE-5406-4B33-9E66-BDFF96B2FEA1}" type="pres">
      <dgm:prSet presAssocID="{01CD7B7E-2963-42DD-830A-40869D9DC10D}" presName="bracket" presStyleLbl="parChTrans1D1" presStyleIdx="4" presStyleCnt="5"/>
      <dgm:spPr/>
    </dgm:pt>
    <dgm:pt modelId="{A52F0BED-1D27-4D0E-8AD4-E054B5CE1292}" type="pres">
      <dgm:prSet presAssocID="{01CD7B7E-2963-42DD-830A-40869D9DC10D}" presName="spH" presStyleCnt="0"/>
      <dgm:spPr/>
    </dgm:pt>
    <dgm:pt modelId="{21498668-43E3-41E3-8FF6-C2B71F9AE46B}" type="pres">
      <dgm:prSet presAssocID="{01CD7B7E-2963-42DD-830A-40869D9DC10D}" presName="desTx" presStyleLbl="node1" presStyleIdx="4" presStyleCnt="5">
        <dgm:presLayoutVars>
          <dgm:bulletEnabled val="1"/>
        </dgm:presLayoutVars>
      </dgm:prSet>
      <dgm:spPr/>
    </dgm:pt>
  </dgm:ptLst>
  <dgm:cxnLst>
    <dgm:cxn modelId="{DE528766-77B6-4C98-9EFD-CF2557B2D25E}" type="presOf" srcId="{C971C89A-9A94-4551-B102-2C432965F17D}" destId="{266E1F04-00A6-4F70-82C2-6885CB3891F7}" srcOrd="0" destOrd="0" presId="urn:diagrams.loki3.com/BracketList"/>
    <dgm:cxn modelId="{53A7DF4F-2423-4D32-B0D8-4BAA83D495CB}" type="presOf" srcId="{BD5C6C27-4E10-4A10-BAFC-DB6FA94311C9}" destId="{427277C7-FC4F-4231-9C3F-920C3815A9E5}" srcOrd="0" destOrd="1" presId="urn:diagrams.loki3.com/BracketList"/>
    <dgm:cxn modelId="{2C4C9DC7-F204-4C99-828A-989C202C330E}" type="presOf" srcId="{9AD3CE5F-F11B-465C-A987-72C34871B54E}" destId="{B27D6E9B-39F6-404E-948D-C2CE04A7CAC1}" srcOrd="0" destOrd="1" presId="urn:diagrams.loki3.com/BracketList"/>
    <dgm:cxn modelId="{E976EA01-693D-4291-8FB1-9F80923F866E}" type="presOf" srcId="{01CD7B7E-2963-42DD-830A-40869D9DC10D}" destId="{A9DDCD47-19B7-449F-8E6F-04A01F49980F}" srcOrd="0" destOrd="0" presId="urn:diagrams.loki3.com/BracketList"/>
    <dgm:cxn modelId="{FFE7F458-A350-49FE-8616-0FAAE89D669C}" srcId="{01CD7B7E-2963-42DD-830A-40869D9DC10D}" destId="{0FF9AD06-06E8-47A0-A8CC-3EF3B3FDAFD2}" srcOrd="0" destOrd="0" parTransId="{79E0C327-A854-4DC8-96D3-56754D16A66F}" sibTransId="{1815DD62-97B8-40EF-AF59-D54F015E28A6}"/>
    <dgm:cxn modelId="{CB2028BF-DA15-48AE-B400-7B0F43D50C81}" type="presOf" srcId="{CB3DF28C-448D-4C63-9418-3265BDDDC3E1}" destId="{B27D6E9B-39F6-404E-948D-C2CE04A7CAC1}" srcOrd="0" destOrd="0" presId="urn:diagrams.loki3.com/BracketList"/>
    <dgm:cxn modelId="{28C48724-9D0D-4163-AD36-EC7D92688DE6}" type="presOf" srcId="{AE3C2586-E145-40B9-A992-EAED99AEC4D6}" destId="{02457115-F5E5-4F1A-BBCC-CDB7F5A10EC8}" srcOrd="0" destOrd="0" presId="urn:diagrams.loki3.com/BracketList"/>
    <dgm:cxn modelId="{ED749A21-A90F-48E6-8E0C-DF8719A99EA9}" type="presOf" srcId="{5CEA56EB-9454-4960-A990-EEF1533B300E}" destId="{398CB2CD-779C-49F2-8BFB-080731C053C4}" srcOrd="0" destOrd="0" presId="urn:diagrams.loki3.com/BracketList"/>
    <dgm:cxn modelId="{EC32E268-B68C-429E-8164-FCADB9EADC5B}" srcId="{E61B1C18-0BF1-4FB5-AE84-A8D20D8BB814}" destId="{5CEA56EB-9454-4960-A990-EEF1533B300E}" srcOrd="0" destOrd="0" parTransId="{C2D1F64C-06B2-4804-BC75-DA5EB95D68EB}" sibTransId="{2D1C0280-F6B5-42F2-9343-2C16CF5DCAC2}"/>
    <dgm:cxn modelId="{7EF461A3-B6F8-4F6B-97C8-92E09B57DE53}" type="presOf" srcId="{164E8698-AFAF-4CB2-B4F3-998C20BC454A}" destId="{398CB2CD-779C-49F2-8BFB-080731C053C4}" srcOrd="0" destOrd="1" presId="urn:diagrams.loki3.com/BracketList"/>
    <dgm:cxn modelId="{D968835E-D4CA-421C-B246-1FBDABDE5F40}" srcId="{E61B1C18-0BF1-4FB5-AE84-A8D20D8BB814}" destId="{164E8698-AFAF-4CB2-B4F3-998C20BC454A}" srcOrd="1" destOrd="0" parTransId="{904320E9-9D4F-423E-BAC0-C2D12F01B24A}" sibTransId="{3400E59D-175C-40F7-B62D-25347A2DA855}"/>
    <dgm:cxn modelId="{9207E6B2-EE00-481D-AC6F-80F1D5831275}" srcId="{01CD7B7E-2963-42DD-830A-40869D9DC10D}" destId="{D3EA8E8C-7AA2-44C3-827B-1021A79F427E}" srcOrd="1" destOrd="0" parTransId="{B1FAE5BF-6995-4641-85B2-9BB59C934C8A}" sibTransId="{7A5D70D5-B7D0-40A8-B427-07D00EE0BBDA}"/>
    <dgm:cxn modelId="{FEA4FD7B-9DBD-4824-AC5A-4860C082D3F6}" type="presOf" srcId="{91D0EB76-F6A9-4BEE-9D16-8DA43E52546D}" destId="{3A077590-EFBB-40E2-B1A8-C4C700B019BE}" srcOrd="0" destOrd="0" presId="urn:diagrams.loki3.com/BracketList"/>
    <dgm:cxn modelId="{D7B3C4F9-4711-465D-BA3B-6205468BCBF6}" type="presOf" srcId="{E61B1C18-0BF1-4FB5-AE84-A8D20D8BB814}" destId="{D5568032-CC70-4A3C-83E4-B27849DED8D4}" srcOrd="0" destOrd="0" presId="urn:diagrams.loki3.com/BracketList"/>
    <dgm:cxn modelId="{D7E39239-E9FB-4813-AF2B-47CABCB28E8B}" srcId="{C06AC3F6-9C8A-4537-8716-7D1E01D69A22}" destId="{BD5C6C27-4E10-4A10-BAFC-DB6FA94311C9}" srcOrd="1" destOrd="0" parTransId="{E11D6736-FCD7-4FCE-B5EA-CCACEAB3FCBD}" sibTransId="{A4CF830A-0EC8-40F4-9824-53E8EA5CB210}"/>
    <dgm:cxn modelId="{21408CD6-0B0A-41F3-B6A3-AFC2F14EA227}" srcId="{1C8E9815-AE6D-496D-A735-87CBA79964EA}" destId="{AE3C2586-E145-40B9-A992-EAED99AEC4D6}" srcOrd="0" destOrd="0" parTransId="{6BA9DE15-F13C-4A36-8C0A-03796FEDF8D9}" sibTransId="{E8BE0BCD-AE07-4AD9-9699-76C01CC669D7}"/>
    <dgm:cxn modelId="{8241C7D5-07FA-4C53-8075-D6E625712363}" type="presOf" srcId="{0C527BBD-610B-4C85-B280-A6F0A00C7A05}" destId="{427277C7-FC4F-4231-9C3F-920C3815A9E5}" srcOrd="0" destOrd="0" presId="urn:diagrams.loki3.com/BracketList"/>
    <dgm:cxn modelId="{FED6E513-1A96-4942-A65D-9B979C8CE41B}" srcId="{1C8E9815-AE6D-496D-A735-87CBA79964EA}" destId="{E345950A-B289-46B9-AE71-F4FD36752FD9}" srcOrd="1" destOrd="0" parTransId="{8EFD0B75-AD06-42B0-8D35-A60D79FC3BF7}" sibTransId="{8932E850-9A68-4570-B3E8-5822C7EFB70D}"/>
    <dgm:cxn modelId="{5043171C-500F-43B2-9056-B2A2B61290EB}" type="presOf" srcId="{D3EA8E8C-7AA2-44C3-827B-1021A79F427E}" destId="{21498668-43E3-41E3-8FF6-C2B71F9AE46B}" srcOrd="0" destOrd="1" presId="urn:diagrams.loki3.com/BracketList"/>
    <dgm:cxn modelId="{8B9D6DA6-88A4-46E3-B80F-67F87100962C}" srcId="{C971C89A-9A94-4551-B102-2C432965F17D}" destId="{01CD7B7E-2963-42DD-830A-40869D9DC10D}" srcOrd="4" destOrd="0" parTransId="{728C3420-F075-49C5-9C10-56A81EC5A2DA}" sibTransId="{D9D951CE-8F4B-45EB-AAC7-F2007504AB0E}"/>
    <dgm:cxn modelId="{DC6C456A-EC3A-469E-A292-A2023706545E}" type="presOf" srcId="{E345950A-B289-46B9-AE71-F4FD36752FD9}" destId="{02457115-F5E5-4F1A-BBCC-CDB7F5A10EC8}" srcOrd="0" destOrd="1" presId="urn:diagrams.loki3.com/BracketList"/>
    <dgm:cxn modelId="{B933AAA6-4EA3-4B91-84B9-1AFAD70EC433}" srcId="{C971C89A-9A94-4551-B102-2C432965F17D}" destId="{1C8E9815-AE6D-496D-A735-87CBA79964EA}" srcOrd="0" destOrd="0" parTransId="{2B6CDF61-E902-4664-9F91-3305D63716E1}" sibTransId="{43B88CF8-B095-4A9C-8A37-279ACBC7ED3E}"/>
    <dgm:cxn modelId="{0C0C895C-C7E4-4C74-B949-254A9ABAC2AF}" srcId="{C971C89A-9A94-4551-B102-2C432965F17D}" destId="{C06AC3F6-9C8A-4537-8716-7D1E01D69A22}" srcOrd="3" destOrd="0" parTransId="{3AB7139D-662E-4855-ACC5-260395550E37}" sibTransId="{1E7AD02D-7A32-41FD-A49C-79587D51E495}"/>
    <dgm:cxn modelId="{DAED6FE8-B416-4C64-8C3B-62298C8EA27E}" srcId="{C06AC3F6-9C8A-4537-8716-7D1E01D69A22}" destId="{0C527BBD-610B-4C85-B280-A6F0A00C7A05}" srcOrd="0" destOrd="0" parTransId="{1DA166E0-C3CD-481F-94D4-B98DA71C1246}" sibTransId="{FC3358AD-C4AD-4658-BA01-C6A9A0CF77FB}"/>
    <dgm:cxn modelId="{9F4E86EB-E503-495A-8570-D3EB4BFF2EB3}" srcId="{C971C89A-9A94-4551-B102-2C432965F17D}" destId="{E61B1C18-0BF1-4FB5-AE84-A8D20D8BB814}" srcOrd="2" destOrd="0" parTransId="{0610FD21-E0ED-44BD-9308-C58FA25C3D1C}" sibTransId="{98A03895-C1BB-4195-864A-5486CCC34EE7}"/>
    <dgm:cxn modelId="{0879D504-44E8-40AD-AAB0-E707306A1F69}" type="presOf" srcId="{C06AC3F6-9C8A-4537-8716-7D1E01D69A22}" destId="{586EB7D3-FDA4-473A-9871-AA960A7336FD}" srcOrd="0" destOrd="0" presId="urn:diagrams.loki3.com/BracketList"/>
    <dgm:cxn modelId="{49BF8DBC-311C-4FE8-BBC2-D02B4C2EF236}" type="presOf" srcId="{1C8E9815-AE6D-496D-A735-87CBA79964EA}" destId="{F81F2571-3068-41FC-9522-0E7D25B49BBE}" srcOrd="0" destOrd="0" presId="urn:diagrams.loki3.com/BracketList"/>
    <dgm:cxn modelId="{CAF582BC-D00C-4E5B-8618-DC5F1F7031E7}" srcId="{91D0EB76-F6A9-4BEE-9D16-8DA43E52546D}" destId="{9AD3CE5F-F11B-465C-A987-72C34871B54E}" srcOrd="1" destOrd="0" parTransId="{804E7FB5-C401-4418-BD63-DE1136CAC019}" sibTransId="{92FB8E84-AABD-4F83-AECE-E0CA5271C755}"/>
    <dgm:cxn modelId="{BBB78E14-4CAF-4AFA-B9F3-69B3DF38A133}" srcId="{C971C89A-9A94-4551-B102-2C432965F17D}" destId="{91D0EB76-F6A9-4BEE-9D16-8DA43E52546D}" srcOrd="1" destOrd="0" parTransId="{6286C36D-FC46-4524-9067-AAE5F84B8635}" sibTransId="{A92C918E-D55A-455B-B912-45E99CE43753}"/>
    <dgm:cxn modelId="{28B56941-8F31-4021-B7DC-9157A97CAB48}" srcId="{91D0EB76-F6A9-4BEE-9D16-8DA43E52546D}" destId="{CB3DF28C-448D-4C63-9418-3265BDDDC3E1}" srcOrd="0" destOrd="0" parTransId="{EF261564-70E3-4D7D-BAD0-0E38770BC784}" sibTransId="{16A16E68-8BAF-48BA-8EF9-0ACC92334016}"/>
    <dgm:cxn modelId="{E7D6EF1B-D7B0-46E6-B7BE-1373B8F8CE7C}" type="presOf" srcId="{0FF9AD06-06E8-47A0-A8CC-3EF3B3FDAFD2}" destId="{21498668-43E3-41E3-8FF6-C2B71F9AE46B}" srcOrd="0" destOrd="0" presId="urn:diagrams.loki3.com/BracketList"/>
    <dgm:cxn modelId="{33386158-F8B4-4596-A73F-6AEE1EFEB5BC}" type="presParOf" srcId="{266E1F04-00A6-4F70-82C2-6885CB3891F7}" destId="{3D951C67-6A73-4DEA-9DD2-D7153CFDFDEE}" srcOrd="0" destOrd="0" presId="urn:diagrams.loki3.com/BracketList"/>
    <dgm:cxn modelId="{87ECFC54-C11E-4F27-A7A5-CC427F325A21}" type="presParOf" srcId="{3D951C67-6A73-4DEA-9DD2-D7153CFDFDEE}" destId="{F81F2571-3068-41FC-9522-0E7D25B49BBE}" srcOrd="0" destOrd="0" presId="urn:diagrams.loki3.com/BracketList"/>
    <dgm:cxn modelId="{DDB6115A-867F-4751-839D-0C6F4AC7A277}" type="presParOf" srcId="{3D951C67-6A73-4DEA-9DD2-D7153CFDFDEE}" destId="{3B6DE39D-AA0F-49E9-98F3-259607EB6E8A}" srcOrd="1" destOrd="0" presId="urn:diagrams.loki3.com/BracketList"/>
    <dgm:cxn modelId="{BE63F25E-5479-4CA6-9798-550241B654CC}" type="presParOf" srcId="{3D951C67-6A73-4DEA-9DD2-D7153CFDFDEE}" destId="{2DE2B3D9-0D3D-4CD7-8889-0DEA6794A3C1}" srcOrd="2" destOrd="0" presId="urn:diagrams.loki3.com/BracketList"/>
    <dgm:cxn modelId="{BF0C4191-6A4E-4726-B8F5-756F7871AC25}" type="presParOf" srcId="{3D951C67-6A73-4DEA-9DD2-D7153CFDFDEE}" destId="{02457115-F5E5-4F1A-BBCC-CDB7F5A10EC8}" srcOrd="3" destOrd="0" presId="urn:diagrams.loki3.com/BracketList"/>
    <dgm:cxn modelId="{12654D68-FA30-4CBF-AB4F-F387579C3157}" type="presParOf" srcId="{266E1F04-00A6-4F70-82C2-6885CB3891F7}" destId="{C67547A3-AED1-4D27-B430-CF621B56343F}" srcOrd="1" destOrd="0" presId="urn:diagrams.loki3.com/BracketList"/>
    <dgm:cxn modelId="{17A49D06-C2B1-4E44-BD3F-646C8E5BF77C}" type="presParOf" srcId="{266E1F04-00A6-4F70-82C2-6885CB3891F7}" destId="{3693B25E-8553-48EE-831F-5C95E8EFF787}" srcOrd="2" destOrd="0" presId="urn:diagrams.loki3.com/BracketList"/>
    <dgm:cxn modelId="{5C01005D-250D-4390-9382-1A2888A218AF}" type="presParOf" srcId="{3693B25E-8553-48EE-831F-5C95E8EFF787}" destId="{3A077590-EFBB-40E2-B1A8-C4C700B019BE}" srcOrd="0" destOrd="0" presId="urn:diagrams.loki3.com/BracketList"/>
    <dgm:cxn modelId="{6CF97E09-6148-4DF4-9CFB-2669A519CA64}" type="presParOf" srcId="{3693B25E-8553-48EE-831F-5C95E8EFF787}" destId="{942AAD63-E67C-4A18-81D9-A468408DB75E}" srcOrd="1" destOrd="0" presId="urn:diagrams.loki3.com/BracketList"/>
    <dgm:cxn modelId="{6A5C8130-663E-4396-B86F-EF3DBA49938E}" type="presParOf" srcId="{3693B25E-8553-48EE-831F-5C95E8EFF787}" destId="{41F00247-96B3-4164-A3F1-AA447855A4C3}" srcOrd="2" destOrd="0" presId="urn:diagrams.loki3.com/BracketList"/>
    <dgm:cxn modelId="{FEAA3EEC-0502-4A59-98F4-732737EC4BE3}" type="presParOf" srcId="{3693B25E-8553-48EE-831F-5C95E8EFF787}" destId="{B27D6E9B-39F6-404E-948D-C2CE04A7CAC1}" srcOrd="3" destOrd="0" presId="urn:diagrams.loki3.com/BracketList"/>
    <dgm:cxn modelId="{70EB2AB7-512E-429E-AFC3-E35A05D36BC7}" type="presParOf" srcId="{266E1F04-00A6-4F70-82C2-6885CB3891F7}" destId="{915B3D77-6B9A-4439-B19F-76C819AA523F}" srcOrd="3" destOrd="0" presId="urn:diagrams.loki3.com/BracketList"/>
    <dgm:cxn modelId="{D2BE9DD0-D4AD-46C9-87E5-111C081C7FE9}" type="presParOf" srcId="{266E1F04-00A6-4F70-82C2-6885CB3891F7}" destId="{1A72772F-939C-4AFE-9AA1-005B0DBAF11A}" srcOrd="4" destOrd="0" presId="urn:diagrams.loki3.com/BracketList"/>
    <dgm:cxn modelId="{D7A49048-DF07-4439-A4E8-E8C748CFF3AE}" type="presParOf" srcId="{1A72772F-939C-4AFE-9AA1-005B0DBAF11A}" destId="{D5568032-CC70-4A3C-83E4-B27849DED8D4}" srcOrd="0" destOrd="0" presId="urn:diagrams.loki3.com/BracketList"/>
    <dgm:cxn modelId="{B0B8FE6E-D158-448A-902A-FE7BB5F3F154}" type="presParOf" srcId="{1A72772F-939C-4AFE-9AA1-005B0DBAF11A}" destId="{0D533747-B980-498A-9E09-179A06E92DCE}" srcOrd="1" destOrd="0" presId="urn:diagrams.loki3.com/BracketList"/>
    <dgm:cxn modelId="{58C59C66-4055-4E81-BC6B-6E437680D1C8}" type="presParOf" srcId="{1A72772F-939C-4AFE-9AA1-005B0DBAF11A}" destId="{7B6BA294-E85C-4D7B-ADF4-D4E93621909F}" srcOrd="2" destOrd="0" presId="urn:diagrams.loki3.com/BracketList"/>
    <dgm:cxn modelId="{D81668BD-3BBA-4320-A854-4A48F52D5C70}" type="presParOf" srcId="{1A72772F-939C-4AFE-9AA1-005B0DBAF11A}" destId="{398CB2CD-779C-49F2-8BFB-080731C053C4}" srcOrd="3" destOrd="0" presId="urn:diagrams.loki3.com/BracketList"/>
    <dgm:cxn modelId="{E8C4D53C-C276-4E49-A554-7037A0197CD9}" type="presParOf" srcId="{266E1F04-00A6-4F70-82C2-6885CB3891F7}" destId="{D1607EA0-29E4-43C4-97A2-34B7531F5670}" srcOrd="5" destOrd="0" presId="urn:diagrams.loki3.com/BracketList"/>
    <dgm:cxn modelId="{4A8F5E38-0988-4FF1-A545-4D46C98F9336}" type="presParOf" srcId="{266E1F04-00A6-4F70-82C2-6885CB3891F7}" destId="{39583CD2-88F7-4DC1-892A-F30F0E43883C}" srcOrd="6" destOrd="0" presId="urn:diagrams.loki3.com/BracketList"/>
    <dgm:cxn modelId="{8617EAC7-4CAE-473C-874B-93DBD222FC0E}" type="presParOf" srcId="{39583CD2-88F7-4DC1-892A-F30F0E43883C}" destId="{586EB7D3-FDA4-473A-9871-AA960A7336FD}" srcOrd="0" destOrd="0" presId="urn:diagrams.loki3.com/BracketList"/>
    <dgm:cxn modelId="{DDEEFE30-A683-4B3A-9E08-4F9E591C7292}" type="presParOf" srcId="{39583CD2-88F7-4DC1-892A-F30F0E43883C}" destId="{69D7D4D9-5754-4AFB-8F8A-90ECCD7A82A9}" srcOrd="1" destOrd="0" presId="urn:diagrams.loki3.com/BracketList"/>
    <dgm:cxn modelId="{CBA27C51-7663-475D-8FFF-03F07362EB93}" type="presParOf" srcId="{39583CD2-88F7-4DC1-892A-F30F0E43883C}" destId="{FB009BAD-9C2E-4D13-996E-D0F67872ACDE}" srcOrd="2" destOrd="0" presId="urn:diagrams.loki3.com/BracketList"/>
    <dgm:cxn modelId="{F0DA4AB7-9097-4AF5-93AC-F39C357F7D78}" type="presParOf" srcId="{39583CD2-88F7-4DC1-892A-F30F0E43883C}" destId="{427277C7-FC4F-4231-9C3F-920C3815A9E5}" srcOrd="3" destOrd="0" presId="urn:diagrams.loki3.com/BracketList"/>
    <dgm:cxn modelId="{34339A06-14FD-40AE-AB8E-8E89668AD4B4}" type="presParOf" srcId="{266E1F04-00A6-4F70-82C2-6885CB3891F7}" destId="{8496564C-5B9F-4083-9B80-FB960E38B6AA}" srcOrd="7" destOrd="0" presId="urn:diagrams.loki3.com/BracketList"/>
    <dgm:cxn modelId="{606FF144-65FE-40BF-9D31-652D9CCFE935}" type="presParOf" srcId="{266E1F04-00A6-4F70-82C2-6885CB3891F7}" destId="{08255700-3BF0-40E8-BDDC-AAF1C40DBD5B}" srcOrd="8" destOrd="0" presId="urn:diagrams.loki3.com/BracketList"/>
    <dgm:cxn modelId="{36EBDED3-6028-4D76-978B-0A843140B956}" type="presParOf" srcId="{08255700-3BF0-40E8-BDDC-AAF1C40DBD5B}" destId="{A9DDCD47-19B7-449F-8E6F-04A01F49980F}" srcOrd="0" destOrd="0" presId="urn:diagrams.loki3.com/BracketList"/>
    <dgm:cxn modelId="{592651E5-001C-4BFB-ADE6-9621D76F30A8}" type="presParOf" srcId="{08255700-3BF0-40E8-BDDC-AAF1C40DBD5B}" destId="{9DB501DE-5406-4B33-9E66-BDFF96B2FEA1}" srcOrd="1" destOrd="0" presId="urn:diagrams.loki3.com/BracketList"/>
    <dgm:cxn modelId="{6BA861D0-08E5-40CA-8DB6-C6A74C959901}" type="presParOf" srcId="{08255700-3BF0-40E8-BDDC-AAF1C40DBD5B}" destId="{A52F0BED-1D27-4D0E-8AD4-E054B5CE1292}" srcOrd="2" destOrd="0" presId="urn:diagrams.loki3.com/BracketList"/>
    <dgm:cxn modelId="{40F1C40C-33A8-4501-B754-6B2E800231EA}" type="presParOf" srcId="{08255700-3BF0-40E8-BDDC-AAF1C40DBD5B}" destId="{21498668-43E3-41E3-8FF6-C2B71F9AE46B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1F76B-E30A-4DFB-BDA5-FE05736D942D}">
      <dsp:nvSpPr>
        <dsp:cNvPr id="0" name=""/>
        <dsp:cNvSpPr/>
      </dsp:nvSpPr>
      <dsp:spPr>
        <a:xfrm rot="16200000">
          <a:off x="-1096509" y="1098563"/>
          <a:ext cx="4213225" cy="2016097"/>
        </a:xfrm>
        <a:prstGeom prst="flowChartManualOperati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90066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 dirty="0">
              <a:solidFill>
                <a:schemeClr val="tx1"/>
              </a:solidFill>
            </a:rPr>
            <a:t>Html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>
              <a:solidFill>
                <a:schemeClr val="tx1"/>
              </a:solidFill>
            </a:rPr>
            <a:t>Css</a:t>
          </a:r>
          <a:endParaRPr lang="en-US" sz="2300" kern="1200" dirty="0">
            <a:solidFill>
              <a:schemeClr val="tx1"/>
            </a:solidFill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chemeClr val="tx1"/>
              </a:solidFill>
            </a:rPr>
            <a:t>Bootstrap 3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chemeClr val="tx1"/>
              </a:solidFill>
            </a:rPr>
            <a:t>JavaScript</a:t>
          </a:r>
        </a:p>
      </dsp:txBody>
      <dsp:txXfrm rot="5400000">
        <a:off x="2055" y="842644"/>
        <a:ext cx="2016097" cy="2527935"/>
      </dsp:txXfrm>
    </dsp:sp>
    <dsp:sp modelId="{EDADEB29-DBB4-45C0-A1F9-27C4FE15A8E2}">
      <dsp:nvSpPr>
        <dsp:cNvPr id="0" name=""/>
        <dsp:cNvSpPr/>
      </dsp:nvSpPr>
      <dsp:spPr>
        <a:xfrm rot="16200000">
          <a:off x="1070795" y="1098563"/>
          <a:ext cx="4213225" cy="2016097"/>
        </a:xfrm>
        <a:prstGeom prst="flowChartManualOperation">
          <a:avLst/>
        </a:prstGeom>
        <a:gradFill rotWithShape="0">
          <a:gsLst>
            <a:gs pos="0">
              <a:schemeClr val="accent5">
                <a:hueOff val="2003568"/>
                <a:satOff val="-8793"/>
                <a:lumOff val="2614"/>
                <a:alphaOff val="0"/>
                <a:tint val="96000"/>
                <a:lumMod val="100000"/>
              </a:schemeClr>
            </a:gs>
            <a:gs pos="78000">
              <a:schemeClr val="accent5">
                <a:hueOff val="2003568"/>
                <a:satOff val="-8793"/>
                <a:lumOff val="261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90066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Python 3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chemeClr val="tx1"/>
              </a:solidFill>
            </a:rPr>
            <a:t>Django 1.10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chemeClr val="tx1"/>
              </a:solidFill>
            </a:rPr>
            <a:t>Python Anywhere</a:t>
          </a:r>
        </a:p>
      </dsp:txBody>
      <dsp:txXfrm rot="5400000">
        <a:off x="2169359" y="842644"/>
        <a:ext cx="2016097" cy="2527935"/>
      </dsp:txXfrm>
    </dsp:sp>
    <dsp:sp modelId="{15905494-B7DC-4F95-BD9E-F0E1E6E89898}">
      <dsp:nvSpPr>
        <dsp:cNvPr id="0" name=""/>
        <dsp:cNvSpPr/>
      </dsp:nvSpPr>
      <dsp:spPr>
        <a:xfrm rot="16200000">
          <a:off x="3238100" y="1098563"/>
          <a:ext cx="4213225" cy="2016097"/>
        </a:xfrm>
        <a:prstGeom prst="flowChartManualOperation">
          <a:avLst/>
        </a:prstGeom>
        <a:gradFill rotWithShape="0">
          <a:gsLst>
            <a:gs pos="0">
              <a:schemeClr val="accent5">
                <a:hueOff val="4007135"/>
                <a:satOff val="-17587"/>
                <a:lumOff val="5229"/>
                <a:alphaOff val="0"/>
                <a:tint val="96000"/>
                <a:lumMod val="100000"/>
              </a:schemeClr>
            </a:gs>
            <a:gs pos="78000">
              <a:schemeClr val="accent5">
                <a:hueOff val="4007135"/>
                <a:satOff val="-17587"/>
                <a:lumOff val="522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90066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solidFill>
                <a:schemeClr val="tx1"/>
              </a:solidFill>
            </a:rPr>
            <a:t>Git</a:t>
          </a:r>
          <a:endParaRPr lang="en-US" sz="3000" kern="1200" dirty="0">
            <a:solidFill>
              <a:schemeClr val="tx1"/>
            </a:solidFill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chemeClr val="tx1"/>
              </a:solidFill>
            </a:rPr>
            <a:t>GitHub</a:t>
          </a:r>
        </a:p>
      </dsp:txBody>
      <dsp:txXfrm rot="5400000">
        <a:off x="4336664" y="842644"/>
        <a:ext cx="2016097" cy="2527935"/>
      </dsp:txXfrm>
    </dsp:sp>
    <dsp:sp modelId="{667EBB5A-149B-4777-BB12-18ECD4849C3C}">
      <dsp:nvSpPr>
        <dsp:cNvPr id="0" name=""/>
        <dsp:cNvSpPr/>
      </dsp:nvSpPr>
      <dsp:spPr>
        <a:xfrm rot="16200000">
          <a:off x="5405405" y="1098563"/>
          <a:ext cx="4213225" cy="2016097"/>
        </a:xfrm>
        <a:prstGeom prst="flowChartManualOperation">
          <a:avLst/>
        </a:prstGeom>
        <a:gradFill rotWithShape="0">
          <a:gsLst>
            <a:gs pos="0">
              <a:schemeClr val="accent5">
                <a:hueOff val="6010703"/>
                <a:satOff val="-26380"/>
                <a:lumOff val="7843"/>
                <a:alphaOff val="0"/>
                <a:tint val="96000"/>
                <a:lumMod val="100000"/>
              </a:schemeClr>
            </a:gs>
            <a:gs pos="78000">
              <a:schemeClr val="accent5">
                <a:hueOff val="6010703"/>
                <a:satOff val="-26380"/>
                <a:lumOff val="784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90066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4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chemeClr val="tx1"/>
              </a:solidFill>
            </a:rPr>
            <a:t>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chemeClr val="tx1"/>
              </a:solidFill>
            </a:rPr>
            <a:t>2</a:t>
          </a:r>
        </a:p>
      </dsp:txBody>
      <dsp:txXfrm rot="5400000">
        <a:off x="6503969" y="842644"/>
        <a:ext cx="2016097" cy="2527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33F3B-AD51-4576-A22F-30F7EDD83719}">
      <dsp:nvSpPr>
        <dsp:cNvPr id="0" name=""/>
        <dsp:cNvSpPr/>
      </dsp:nvSpPr>
      <dsp:spPr>
        <a:xfrm rot="5400000">
          <a:off x="4749794" y="-1982151"/>
          <a:ext cx="644595" cy="477373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[Text]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[Text]</a:t>
          </a:r>
        </a:p>
      </dsp:txBody>
      <dsp:txXfrm rot="-5400000">
        <a:off x="2685225" y="113885"/>
        <a:ext cx="4742267" cy="581661"/>
      </dsp:txXfrm>
    </dsp:sp>
    <dsp:sp modelId="{FEA8F47D-E737-4285-AB37-20BF6964D724}">
      <dsp:nvSpPr>
        <dsp:cNvPr id="0" name=""/>
        <dsp:cNvSpPr/>
      </dsp:nvSpPr>
      <dsp:spPr>
        <a:xfrm>
          <a:off x="0" y="1842"/>
          <a:ext cx="2685225" cy="80574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 err="1">
              <a:solidFill>
                <a:schemeClr val="tx1"/>
              </a:solidFill>
            </a:rPr>
            <a:t>Gábor</a:t>
          </a:r>
          <a:r>
            <a:rPr lang="en-GB" sz="2300" kern="1200" dirty="0">
              <a:solidFill>
                <a:schemeClr val="tx1"/>
              </a:solidFill>
            </a:rPr>
            <a:t> </a:t>
          </a:r>
          <a:r>
            <a:rPr lang="en-GB" sz="2300" kern="1200" dirty="0" err="1">
              <a:solidFill>
                <a:schemeClr val="tx1"/>
              </a:solidFill>
            </a:rPr>
            <a:t>Borics-Kürti</a:t>
          </a:r>
          <a:r>
            <a:rPr lang="en-GB" sz="2300" kern="1200" dirty="0">
              <a:solidFill>
                <a:schemeClr val="tx1"/>
              </a:solidFill>
            </a:rPr>
            <a:t> 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39333" y="41175"/>
        <a:ext cx="2606559" cy="727078"/>
      </dsp:txXfrm>
    </dsp:sp>
    <dsp:sp modelId="{37143890-1B18-4E83-A8D8-2E79F91EC88F}">
      <dsp:nvSpPr>
        <dsp:cNvPr id="0" name=""/>
        <dsp:cNvSpPr/>
      </dsp:nvSpPr>
      <dsp:spPr>
        <a:xfrm rot="5400000">
          <a:off x="4749794" y="-1136120"/>
          <a:ext cx="644595" cy="477373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[Text]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[Text]</a:t>
          </a:r>
        </a:p>
      </dsp:txBody>
      <dsp:txXfrm rot="-5400000">
        <a:off x="2685225" y="959916"/>
        <a:ext cx="4742267" cy="581661"/>
      </dsp:txXfrm>
    </dsp:sp>
    <dsp:sp modelId="{100EFBF7-0860-40A9-9444-6C5FB630C37E}">
      <dsp:nvSpPr>
        <dsp:cNvPr id="0" name=""/>
        <dsp:cNvSpPr/>
      </dsp:nvSpPr>
      <dsp:spPr>
        <a:xfrm>
          <a:off x="0" y="847874"/>
          <a:ext cx="2685225" cy="80574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>
              <a:solidFill>
                <a:schemeClr val="tx1"/>
              </a:solidFill>
            </a:rPr>
            <a:t>Cristian </a:t>
          </a:r>
          <a:r>
            <a:rPr lang="en-GB" sz="2300" kern="1200" dirty="0" err="1">
              <a:solidFill>
                <a:schemeClr val="tx1"/>
              </a:solidFill>
            </a:rPr>
            <a:t>Chirion</a:t>
          </a:r>
          <a:r>
            <a:rPr lang="en-GB" sz="2300" kern="1200" dirty="0">
              <a:solidFill>
                <a:schemeClr val="tx1"/>
              </a:solidFill>
            </a:rPr>
            <a:t> 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39333" y="887207"/>
        <a:ext cx="2606559" cy="727078"/>
      </dsp:txXfrm>
    </dsp:sp>
    <dsp:sp modelId="{4D3CABE8-8E1D-4B01-8A9A-9E6A3179EAF0}">
      <dsp:nvSpPr>
        <dsp:cNvPr id="0" name=""/>
        <dsp:cNvSpPr/>
      </dsp:nvSpPr>
      <dsp:spPr>
        <a:xfrm rot="5400000">
          <a:off x="4749794" y="-290088"/>
          <a:ext cx="644595" cy="477373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[Text]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[Text]</a:t>
          </a:r>
        </a:p>
      </dsp:txBody>
      <dsp:txXfrm rot="-5400000">
        <a:off x="2685225" y="1805948"/>
        <a:ext cx="4742267" cy="581661"/>
      </dsp:txXfrm>
    </dsp:sp>
    <dsp:sp modelId="{52829FA7-E78A-4784-B296-26020144DB70}">
      <dsp:nvSpPr>
        <dsp:cNvPr id="0" name=""/>
        <dsp:cNvSpPr/>
      </dsp:nvSpPr>
      <dsp:spPr>
        <a:xfrm>
          <a:off x="0" y="1693906"/>
          <a:ext cx="2685225" cy="80574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>
              <a:solidFill>
                <a:schemeClr val="tx1"/>
              </a:solidFill>
            </a:rPr>
            <a:t>Viktor </a:t>
          </a:r>
          <a:r>
            <a:rPr lang="en-GB" sz="2300" kern="1200" dirty="0" err="1">
              <a:solidFill>
                <a:schemeClr val="tx1"/>
              </a:solidFill>
            </a:rPr>
            <a:t>Taskov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39333" y="1733239"/>
        <a:ext cx="2606559" cy="727078"/>
      </dsp:txXfrm>
    </dsp:sp>
    <dsp:sp modelId="{29B4C119-7922-4505-B68F-8CA0F9B2D1A8}">
      <dsp:nvSpPr>
        <dsp:cNvPr id="0" name=""/>
        <dsp:cNvSpPr/>
      </dsp:nvSpPr>
      <dsp:spPr>
        <a:xfrm rot="5400000">
          <a:off x="4749794" y="555943"/>
          <a:ext cx="644595" cy="477373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[Text]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[Text]</a:t>
          </a:r>
        </a:p>
      </dsp:txBody>
      <dsp:txXfrm rot="-5400000">
        <a:off x="2685225" y="2651980"/>
        <a:ext cx="4742267" cy="581661"/>
      </dsp:txXfrm>
    </dsp:sp>
    <dsp:sp modelId="{CF59BC44-78AC-4502-A343-3B1021116F46}">
      <dsp:nvSpPr>
        <dsp:cNvPr id="0" name=""/>
        <dsp:cNvSpPr/>
      </dsp:nvSpPr>
      <dsp:spPr>
        <a:xfrm>
          <a:off x="0" y="2539938"/>
          <a:ext cx="2685225" cy="80574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 err="1">
              <a:solidFill>
                <a:schemeClr val="tx1"/>
              </a:solidFill>
            </a:rPr>
            <a:t>Petar</a:t>
          </a:r>
          <a:r>
            <a:rPr lang="en-GB" sz="2300" kern="1200" dirty="0">
              <a:solidFill>
                <a:schemeClr val="tx1"/>
              </a:solidFill>
            </a:rPr>
            <a:t> Petrov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39333" y="2579271"/>
        <a:ext cx="2606559" cy="727078"/>
      </dsp:txXfrm>
    </dsp:sp>
    <dsp:sp modelId="{1AF74E43-2C09-4698-B017-7B2C06C58F81}">
      <dsp:nvSpPr>
        <dsp:cNvPr id="0" name=""/>
        <dsp:cNvSpPr/>
      </dsp:nvSpPr>
      <dsp:spPr>
        <a:xfrm rot="5400000">
          <a:off x="4749794" y="1401975"/>
          <a:ext cx="644595" cy="4773734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[Text]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[Text]</a:t>
          </a:r>
        </a:p>
      </dsp:txBody>
      <dsp:txXfrm rot="-5400000">
        <a:off x="2685225" y="3498012"/>
        <a:ext cx="4742267" cy="581661"/>
      </dsp:txXfrm>
    </dsp:sp>
    <dsp:sp modelId="{E9F93019-D918-42D1-9CA7-B4549B367FC1}">
      <dsp:nvSpPr>
        <dsp:cNvPr id="0" name=""/>
        <dsp:cNvSpPr/>
      </dsp:nvSpPr>
      <dsp:spPr>
        <a:xfrm>
          <a:off x="0" y="3385970"/>
          <a:ext cx="2685225" cy="80574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 err="1">
              <a:solidFill>
                <a:schemeClr val="tx1"/>
              </a:solidFill>
            </a:rPr>
            <a:t>Aleksejs</a:t>
          </a:r>
          <a:r>
            <a:rPr lang="en-GB" sz="2300" kern="1200" dirty="0">
              <a:solidFill>
                <a:schemeClr val="tx1"/>
              </a:solidFill>
            </a:rPr>
            <a:t> </a:t>
          </a:r>
          <a:r>
            <a:rPr lang="en-GB" sz="2300" kern="1200" dirty="0" err="1">
              <a:solidFill>
                <a:schemeClr val="tx1"/>
              </a:solidFill>
            </a:rPr>
            <a:t>Panfilovs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39333" y="3425303"/>
        <a:ext cx="2606559" cy="7270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F2571-3068-41FC-9522-0E7D25B49BBE}">
      <dsp:nvSpPr>
        <dsp:cNvPr id="0" name=""/>
        <dsp:cNvSpPr/>
      </dsp:nvSpPr>
      <dsp:spPr>
        <a:xfrm>
          <a:off x="0" y="93387"/>
          <a:ext cx="2246368" cy="772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 err="1">
              <a:solidFill>
                <a:schemeClr val="tx1"/>
              </a:solidFill>
            </a:rPr>
            <a:t>Gábor</a:t>
          </a:r>
          <a:r>
            <a:rPr lang="en-GB" sz="2400" kern="1200" dirty="0">
              <a:solidFill>
                <a:schemeClr val="tx1"/>
              </a:solidFill>
            </a:rPr>
            <a:t> </a:t>
          </a:r>
          <a:r>
            <a:rPr lang="en-GB" sz="2400" kern="1200" dirty="0" err="1">
              <a:solidFill>
                <a:schemeClr val="tx1"/>
              </a:solidFill>
            </a:rPr>
            <a:t>Borics-Kürti</a:t>
          </a:r>
          <a:endParaRPr lang="en-US" sz="2400" kern="1200" dirty="0"/>
        </a:p>
      </dsp:txBody>
      <dsp:txXfrm>
        <a:off x="0" y="93387"/>
        <a:ext cx="2246368" cy="772200"/>
      </dsp:txXfrm>
    </dsp:sp>
    <dsp:sp modelId="{3B6DE39D-AA0F-49E9-98F3-259607EB6E8A}">
      <dsp:nvSpPr>
        <dsp:cNvPr id="0" name=""/>
        <dsp:cNvSpPr/>
      </dsp:nvSpPr>
      <dsp:spPr>
        <a:xfrm>
          <a:off x="2246368" y="33059"/>
          <a:ext cx="449273" cy="892856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57115-F5E5-4F1A-BBCC-CDB7F5A10EC8}">
      <dsp:nvSpPr>
        <dsp:cNvPr id="0" name=""/>
        <dsp:cNvSpPr/>
      </dsp:nvSpPr>
      <dsp:spPr>
        <a:xfrm>
          <a:off x="2875351" y="33059"/>
          <a:ext cx="6110122" cy="8928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[Text]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[Text]</a:t>
          </a:r>
        </a:p>
      </dsp:txBody>
      <dsp:txXfrm>
        <a:off x="2875351" y="33059"/>
        <a:ext cx="6110122" cy="892856"/>
      </dsp:txXfrm>
    </dsp:sp>
    <dsp:sp modelId="{3A077590-EFBB-40E2-B1A8-C4C700B019BE}">
      <dsp:nvSpPr>
        <dsp:cNvPr id="0" name=""/>
        <dsp:cNvSpPr/>
      </dsp:nvSpPr>
      <dsp:spPr>
        <a:xfrm>
          <a:off x="0" y="1072644"/>
          <a:ext cx="2246368" cy="772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Cristian </a:t>
          </a:r>
          <a:r>
            <a:rPr lang="en-GB" sz="2400" kern="1200" dirty="0" err="1">
              <a:solidFill>
                <a:schemeClr val="tx1"/>
              </a:solidFill>
            </a:rPr>
            <a:t>Chirion</a:t>
          </a:r>
          <a:r>
            <a:rPr lang="en-GB" sz="2400" kern="1200" dirty="0">
              <a:solidFill>
                <a:schemeClr val="tx1"/>
              </a:solidFill>
            </a:rPr>
            <a:t> </a:t>
          </a:r>
          <a:endParaRPr lang="en-US" sz="2400" kern="1200" dirty="0"/>
        </a:p>
      </dsp:txBody>
      <dsp:txXfrm>
        <a:off x="0" y="1072644"/>
        <a:ext cx="2246368" cy="772200"/>
      </dsp:txXfrm>
    </dsp:sp>
    <dsp:sp modelId="{942AAD63-E67C-4A18-81D9-A468408DB75E}">
      <dsp:nvSpPr>
        <dsp:cNvPr id="0" name=""/>
        <dsp:cNvSpPr/>
      </dsp:nvSpPr>
      <dsp:spPr>
        <a:xfrm>
          <a:off x="2246368" y="1012315"/>
          <a:ext cx="449273" cy="892856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7D6E9B-39F6-404E-948D-C2CE04A7CAC1}">
      <dsp:nvSpPr>
        <dsp:cNvPr id="0" name=""/>
        <dsp:cNvSpPr/>
      </dsp:nvSpPr>
      <dsp:spPr>
        <a:xfrm>
          <a:off x="2875351" y="1012315"/>
          <a:ext cx="6110122" cy="8928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[Text]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[Text]</a:t>
          </a:r>
        </a:p>
      </dsp:txBody>
      <dsp:txXfrm>
        <a:off x="2875351" y="1012315"/>
        <a:ext cx="6110122" cy="892856"/>
      </dsp:txXfrm>
    </dsp:sp>
    <dsp:sp modelId="{D5568032-CC70-4A3C-83E4-B27849DED8D4}">
      <dsp:nvSpPr>
        <dsp:cNvPr id="0" name=""/>
        <dsp:cNvSpPr/>
      </dsp:nvSpPr>
      <dsp:spPr>
        <a:xfrm>
          <a:off x="0" y="2192047"/>
          <a:ext cx="2248564" cy="47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Viktor </a:t>
          </a:r>
          <a:r>
            <a:rPr lang="en-GB" sz="2400" kern="1200" dirty="0" err="1">
              <a:solidFill>
                <a:schemeClr val="tx1"/>
              </a:solidFill>
            </a:rPr>
            <a:t>Taskov</a:t>
          </a:r>
          <a:endParaRPr lang="en-US" sz="2400" kern="1200" dirty="0"/>
        </a:p>
      </dsp:txBody>
      <dsp:txXfrm>
        <a:off x="0" y="2192047"/>
        <a:ext cx="2248564" cy="475200"/>
      </dsp:txXfrm>
    </dsp:sp>
    <dsp:sp modelId="{0D533747-B980-498A-9E09-179A06E92DCE}">
      <dsp:nvSpPr>
        <dsp:cNvPr id="0" name=""/>
        <dsp:cNvSpPr/>
      </dsp:nvSpPr>
      <dsp:spPr>
        <a:xfrm>
          <a:off x="2248564" y="1991572"/>
          <a:ext cx="449712" cy="87615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CB2CD-779C-49F2-8BFB-080731C053C4}">
      <dsp:nvSpPr>
        <dsp:cNvPr id="0" name=""/>
        <dsp:cNvSpPr/>
      </dsp:nvSpPr>
      <dsp:spPr>
        <a:xfrm>
          <a:off x="2878162" y="1991572"/>
          <a:ext cx="6116094" cy="8761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[Text]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[Text]</a:t>
          </a:r>
        </a:p>
      </dsp:txBody>
      <dsp:txXfrm>
        <a:off x="2878162" y="1991572"/>
        <a:ext cx="6116094" cy="876150"/>
      </dsp:txXfrm>
    </dsp:sp>
    <dsp:sp modelId="{586EB7D3-FDA4-473A-9871-AA960A7336FD}">
      <dsp:nvSpPr>
        <dsp:cNvPr id="0" name=""/>
        <dsp:cNvSpPr/>
      </dsp:nvSpPr>
      <dsp:spPr>
        <a:xfrm>
          <a:off x="0" y="3154597"/>
          <a:ext cx="2248564" cy="47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 err="1">
              <a:solidFill>
                <a:schemeClr val="tx1"/>
              </a:solidFill>
            </a:rPr>
            <a:t>Petar</a:t>
          </a:r>
          <a:r>
            <a:rPr lang="en-GB" sz="2400" kern="1200" dirty="0">
              <a:solidFill>
                <a:schemeClr val="tx1"/>
              </a:solidFill>
            </a:rPr>
            <a:t> Petrov</a:t>
          </a:r>
          <a:endParaRPr lang="en-US" sz="2400" kern="1200" dirty="0"/>
        </a:p>
      </dsp:txBody>
      <dsp:txXfrm>
        <a:off x="0" y="3154597"/>
        <a:ext cx="2248564" cy="475200"/>
      </dsp:txXfrm>
    </dsp:sp>
    <dsp:sp modelId="{69D7D4D9-5754-4AFB-8F8A-90ECCD7A82A9}">
      <dsp:nvSpPr>
        <dsp:cNvPr id="0" name=""/>
        <dsp:cNvSpPr/>
      </dsp:nvSpPr>
      <dsp:spPr>
        <a:xfrm>
          <a:off x="2248564" y="2954122"/>
          <a:ext cx="449712" cy="87615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7277C7-FC4F-4231-9C3F-920C3815A9E5}">
      <dsp:nvSpPr>
        <dsp:cNvPr id="0" name=""/>
        <dsp:cNvSpPr/>
      </dsp:nvSpPr>
      <dsp:spPr>
        <a:xfrm>
          <a:off x="2878162" y="2954122"/>
          <a:ext cx="6116094" cy="8761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[Text]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[Text]</a:t>
          </a:r>
        </a:p>
      </dsp:txBody>
      <dsp:txXfrm>
        <a:off x="2878162" y="2954122"/>
        <a:ext cx="6116094" cy="876150"/>
      </dsp:txXfrm>
    </dsp:sp>
    <dsp:sp modelId="{A9DDCD47-19B7-449F-8E6F-04A01F49980F}">
      <dsp:nvSpPr>
        <dsp:cNvPr id="0" name=""/>
        <dsp:cNvSpPr/>
      </dsp:nvSpPr>
      <dsp:spPr>
        <a:xfrm>
          <a:off x="0" y="3977000"/>
          <a:ext cx="2246368" cy="772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 err="1">
              <a:solidFill>
                <a:schemeClr val="tx1"/>
              </a:solidFill>
            </a:rPr>
            <a:t>Aleksejs</a:t>
          </a:r>
          <a:r>
            <a:rPr lang="en-GB" sz="2400" kern="1200" dirty="0">
              <a:solidFill>
                <a:schemeClr val="tx1"/>
              </a:solidFill>
            </a:rPr>
            <a:t> </a:t>
          </a:r>
          <a:r>
            <a:rPr lang="en-GB" sz="2400" kern="1200" dirty="0" err="1">
              <a:solidFill>
                <a:schemeClr val="tx1"/>
              </a:solidFill>
            </a:rPr>
            <a:t>Panfilovs</a:t>
          </a:r>
          <a:endParaRPr lang="en-US" sz="2400" kern="1200" dirty="0"/>
        </a:p>
      </dsp:txBody>
      <dsp:txXfrm>
        <a:off x="0" y="3977000"/>
        <a:ext cx="2246368" cy="772200"/>
      </dsp:txXfrm>
    </dsp:sp>
    <dsp:sp modelId="{9DB501DE-5406-4B33-9E66-BDFF96B2FEA1}">
      <dsp:nvSpPr>
        <dsp:cNvPr id="0" name=""/>
        <dsp:cNvSpPr/>
      </dsp:nvSpPr>
      <dsp:spPr>
        <a:xfrm>
          <a:off x="2246368" y="3916672"/>
          <a:ext cx="449273" cy="892856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98668-43E3-41E3-8FF6-C2B71F9AE46B}">
      <dsp:nvSpPr>
        <dsp:cNvPr id="0" name=""/>
        <dsp:cNvSpPr/>
      </dsp:nvSpPr>
      <dsp:spPr>
        <a:xfrm>
          <a:off x="2875351" y="3916672"/>
          <a:ext cx="6110122" cy="8928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[Text]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[Text]</a:t>
          </a:r>
        </a:p>
      </dsp:txBody>
      <dsp:txXfrm>
        <a:off x="2875351" y="3916672"/>
        <a:ext cx="6110122" cy="892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7112-1053-4C85-AF98-5A576B18DA03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5388-2D9F-480F-AE95-5A647991F1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99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7112-1053-4C85-AF98-5A576B18DA03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5388-2D9F-480F-AE95-5A647991F1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50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7112-1053-4C85-AF98-5A576B18DA03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5388-2D9F-480F-AE95-5A647991F109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407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7112-1053-4C85-AF98-5A576B18DA03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5388-2D9F-480F-AE95-5A647991F1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268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7112-1053-4C85-AF98-5A576B18DA03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5388-2D9F-480F-AE95-5A647991F10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6518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7112-1053-4C85-AF98-5A576B18DA03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5388-2D9F-480F-AE95-5A647991F1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867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7112-1053-4C85-AF98-5A576B18DA03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5388-2D9F-480F-AE95-5A647991F1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673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7112-1053-4C85-AF98-5A576B18DA03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5388-2D9F-480F-AE95-5A647991F1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82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7112-1053-4C85-AF98-5A576B18DA03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5388-2D9F-480F-AE95-5A647991F1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84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7112-1053-4C85-AF98-5A576B18DA03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5388-2D9F-480F-AE95-5A647991F1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7112-1053-4C85-AF98-5A576B18DA03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5388-2D9F-480F-AE95-5A647991F1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62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7112-1053-4C85-AF98-5A576B18DA03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5388-2D9F-480F-AE95-5A647991F1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35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7112-1053-4C85-AF98-5A576B18DA03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5388-2D9F-480F-AE95-5A647991F1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1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7112-1053-4C85-AF98-5A576B18DA03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5388-2D9F-480F-AE95-5A647991F1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02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7112-1053-4C85-AF98-5A576B18DA03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5388-2D9F-480F-AE95-5A647991F1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5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7112-1053-4C85-AF98-5A576B18DA03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5388-2D9F-480F-AE95-5A647991F1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93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7112-1053-4C85-AF98-5A576B18DA03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965388-2D9F-480F-AE95-5A647991F1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16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4252" r="2" b="7508"/>
          <a:stretch/>
        </p:blipFill>
        <p:spPr>
          <a:xfrm>
            <a:off x="5123543" y="-1"/>
            <a:ext cx="7065281" cy="6858001"/>
          </a:xfrm>
          <a:custGeom>
            <a:avLst/>
            <a:gdLst>
              <a:gd name="connsiteX0" fmla="*/ 379987 w 7065281"/>
              <a:gd name="connsiteY0" fmla="*/ 0 h 6858001"/>
              <a:gd name="connsiteX1" fmla="*/ 7065281 w 7065281"/>
              <a:gd name="connsiteY1" fmla="*/ 0 h 6858001"/>
              <a:gd name="connsiteX2" fmla="*/ 7065281 w 7065281"/>
              <a:gd name="connsiteY2" fmla="*/ 6858001 h 6858001"/>
              <a:gd name="connsiteX3" fmla="*/ 27809 w 7065281"/>
              <a:gd name="connsiteY3" fmla="*/ 6858001 h 6858001"/>
              <a:gd name="connsiteX4" fmla="*/ 1803228 w 7065281"/>
              <a:gd name="connsiteY4" fmla="*/ 4521201 h 6858001"/>
              <a:gd name="connsiteX5" fmla="*/ 0 w 7065281"/>
              <a:gd name="connsiteY5" fmla="*/ 0 h 6858001"/>
              <a:gd name="connsiteX6" fmla="*/ 379987 w 7065281"/>
              <a:gd name="connsiteY6" fmla="*/ 0 h 6858001"/>
              <a:gd name="connsiteX7" fmla="*/ 0 w 7065281"/>
              <a:gd name="connsiteY7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cxnSp>
        <p:nvCxnSpPr>
          <p:cNvPr id="12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en-GB" sz="4800" b="1" dirty="0">
                <a:ln>
                  <a:solidFill>
                    <a:schemeClr val="tx2">
                      <a:lumMod val="75000"/>
                    </a:schemeClr>
                  </a:solidFill>
                </a:ln>
              </a:rPr>
              <a:t>Rulers of Kepler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By </a:t>
            </a:r>
            <a:r>
              <a:rPr lang="en-GB" sz="1600" dirty="0" err="1">
                <a:solidFill>
                  <a:schemeClr val="tx1"/>
                </a:solidFill>
              </a:rPr>
              <a:t>Gábor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Borics-Kürti</a:t>
            </a:r>
            <a:r>
              <a:rPr lang="en-GB" sz="1600" dirty="0">
                <a:solidFill>
                  <a:schemeClr val="tx1"/>
                </a:solidFill>
              </a:rPr>
              <a:t>, Cristian </a:t>
            </a:r>
            <a:r>
              <a:rPr lang="en-GB" sz="1600" dirty="0" err="1">
                <a:solidFill>
                  <a:schemeClr val="tx1"/>
                </a:solidFill>
              </a:rPr>
              <a:t>Chirion</a:t>
            </a:r>
            <a:r>
              <a:rPr lang="en-GB" sz="1600" dirty="0">
                <a:solidFill>
                  <a:schemeClr val="tx1"/>
                </a:solidFill>
              </a:rPr>
              <a:t>, Viktor </a:t>
            </a:r>
            <a:r>
              <a:rPr lang="en-GB" sz="1600" dirty="0" err="1">
                <a:solidFill>
                  <a:schemeClr val="tx1"/>
                </a:solidFill>
              </a:rPr>
              <a:t>Taskov</a:t>
            </a:r>
            <a:r>
              <a:rPr lang="en-GB" sz="1600" dirty="0">
                <a:solidFill>
                  <a:schemeClr val="tx1"/>
                </a:solidFill>
              </a:rPr>
              <a:t>, </a:t>
            </a:r>
            <a:r>
              <a:rPr lang="en-GB" sz="1600" dirty="0" err="1">
                <a:solidFill>
                  <a:schemeClr val="tx1"/>
                </a:solidFill>
              </a:rPr>
              <a:t>Petar</a:t>
            </a:r>
            <a:r>
              <a:rPr lang="en-GB" sz="1600" dirty="0">
                <a:solidFill>
                  <a:schemeClr val="tx1"/>
                </a:solidFill>
              </a:rPr>
              <a:t> Petrov, </a:t>
            </a:r>
            <a:r>
              <a:rPr lang="en-GB" sz="1600" dirty="0" err="1">
                <a:solidFill>
                  <a:schemeClr val="tx1"/>
                </a:solidFill>
              </a:rPr>
              <a:t>Aleksejs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Panfilovs</a:t>
            </a:r>
            <a:endParaRPr lang="en-GB" sz="1600" dirty="0">
              <a:solidFill>
                <a:schemeClr val="tx1"/>
              </a:solidFill>
            </a:endParaRP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0915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32" y="2664903"/>
            <a:ext cx="8596668" cy="1320800"/>
          </a:xfrm>
        </p:spPr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9471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photo of the game</a:t>
            </a:r>
          </a:p>
        </p:txBody>
      </p:sp>
    </p:spTree>
    <p:extLst>
      <p:ext uri="{BB962C8B-B14F-4D97-AF65-F5344CB8AC3E}">
        <p14:creationId xmlns:p14="http://schemas.microsoft.com/office/powerpoint/2010/main" val="385698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Specification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Merging conflicts?</a:t>
            </a:r>
          </a:p>
          <a:p>
            <a:r>
              <a:rPr lang="en-GB" dirty="0">
                <a:solidFill>
                  <a:schemeClr val="tx1"/>
                </a:solidFill>
              </a:rPr>
              <a:t>Model changes (had to change </a:t>
            </a:r>
            <a:r>
              <a:rPr lang="en-GB" dirty="0" err="1">
                <a:solidFill>
                  <a:schemeClr val="tx1"/>
                </a:solidFill>
              </a:rPr>
              <a:t>er</a:t>
            </a:r>
            <a:r>
              <a:rPr lang="en-GB" dirty="0">
                <a:solidFill>
                  <a:schemeClr val="tx1"/>
                </a:solidFill>
              </a:rPr>
              <a:t> diagram)</a:t>
            </a:r>
          </a:p>
        </p:txBody>
      </p:sp>
    </p:spTree>
    <p:extLst>
      <p:ext uri="{BB962C8B-B14F-4D97-AF65-F5344CB8AC3E}">
        <p14:creationId xmlns:p14="http://schemas.microsoft.com/office/powerpoint/2010/main" val="127071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561182"/>
              </p:ext>
            </p:extLst>
          </p:nvPr>
        </p:nvGraphicFramePr>
        <p:xfrm>
          <a:off x="677863" y="1828800"/>
          <a:ext cx="8522121" cy="4213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719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Html, CSS, Bootstrap3, JavaScript</a:t>
            </a:r>
          </a:p>
          <a:p>
            <a:r>
              <a:rPr lang="en-GB" dirty="0">
                <a:solidFill>
                  <a:schemeClr val="tx1"/>
                </a:solidFill>
              </a:rPr>
              <a:t>Python3, Django1.10, PythonAnywhere</a:t>
            </a:r>
          </a:p>
          <a:p>
            <a:r>
              <a:rPr lang="en-GB" dirty="0">
                <a:solidFill>
                  <a:schemeClr val="tx1"/>
                </a:solidFill>
              </a:rPr>
              <a:t>Git - </a:t>
            </a:r>
            <a:r>
              <a:rPr lang="en-GB" dirty="0" err="1">
                <a:solidFill>
                  <a:schemeClr val="tx1"/>
                </a:solidFill>
              </a:rPr>
              <a:t>Github</a:t>
            </a: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64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Contributions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8588101"/>
              </p:ext>
            </p:extLst>
          </p:nvPr>
        </p:nvGraphicFramePr>
        <p:xfrm>
          <a:off x="677334" y="1669405"/>
          <a:ext cx="7458960" cy="4193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926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07" y="358711"/>
            <a:ext cx="8596668" cy="1320800"/>
          </a:xfrm>
        </p:spPr>
        <p:txBody>
          <a:bodyPr/>
          <a:lstStyle/>
          <a:p>
            <a:r>
              <a:rPr lang="en-GB" dirty="0"/>
              <a:t>Contributions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822972"/>
              </p:ext>
            </p:extLst>
          </p:nvPr>
        </p:nvGraphicFramePr>
        <p:xfrm>
          <a:off x="279918" y="1492898"/>
          <a:ext cx="8994257" cy="4842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6253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Gábor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Borics-Kürti</a:t>
            </a:r>
            <a:r>
              <a:rPr lang="en-GB" dirty="0">
                <a:solidFill>
                  <a:schemeClr val="tx1"/>
                </a:solidFill>
              </a:rPr>
              <a:t> – </a:t>
            </a:r>
          </a:p>
          <a:p>
            <a:r>
              <a:rPr lang="en-GB" dirty="0">
                <a:solidFill>
                  <a:schemeClr val="tx1"/>
                </a:solidFill>
              </a:rPr>
              <a:t>Cristian </a:t>
            </a:r>
            <a:r>
              <a:rPr lang="en-GB" dirty="0" err="1">
                <a:solidFill>
                  <a:schemeClr val="tx1"/>
                </a:solidFill>
              </a:rPr>
              <a:t>Chirion</a:t>
            </a:r>
            <a:r>
              <a:rPr lang="en-GB" dirty="0">
                <a:solidFill>
                  <a:schemeClr val="tx1"/>
                </a:solidFill>
              </a:rPr>
              <a:t> –</a:t>
            </a:r>
          </a:p>
          <a:p>
            <a:r>
              <a:rPr lang="en-GB" dirty="0">
                <a:solidFill>
                  <a:schemeClr val="tx1"/>
                </a:solidFill>
              </a:rPr>
              <a:t>Viktor </a:t>
            </a:r>
            <a:r>
              <a:rPr lang="en-GB" dirty="0" err="1">
                <a:solidFill>
                  <a:schemeClr val="tx1"/>
                </a:solidFill>
              </a:rPr>
              <a:t>Taskov</a:t>
            </a:r>
            <a:r>
              <a:rPr lang="en-GB" dirty="0">
                <a:solidFill>
                  <a:schemeClr val="tx1"/>
                </a:solidFill>
              </a:rPr>
              <a:t> -</a:t>
            </a:r>
          </a:p>
          <a:p>
            <a:r>
              <a:rPr lang="en-GB" dirty="0" err="1">
                <a:solidFill>
                  <a:schemeClr val="tx1"/>
                </a:solidFill>
              </a:rPr>
              <a:t>Petar</a:t>
            </a:r>
            <a:r>
              <a:rPr lang="en-GB" dirty="0">
                <a:solidFill>
                  <a:schemeClr val="tx1"/>
                </a:solidFill>
              </a:rPr>
              <a:t> Petrov -</a:t>
            </a:r>
          </a:p>
          <a:p>
            <a:r>
              <a:rPr lang="en-GB" dirty="0" err="1">
                <a:solidFill>
                  <a:schemeClr val="tx1"/>
                </a:solidFill>
              </a:rPr>
              <a:t>Aleksejs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Panfilovs</a:t>
            </a:r>
            <a:r>
              <a:rPr lang="en-GB" dirty="0">
                <a:solidFill>
                  <a:schemeClr val="tx1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058628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Link to our game</a:t>
            </a:r>
          </a:p>
        </p:txBody>
      </p:sp>
    </p:spTree>
    <p:extLst>
      <p:ext uri="{BB962C8B-B14F-4D97-AF65-F5344CB8AC3E}">
        <p14:creationId xmlns:p14="http://schemas.microsoft.com/office/powerpoint/2010/main" val="28790588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5B63B7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</TotalTime>
  <Words>181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Rulers of Kepler</vt:lpstr>
      <vt:lpstr>Project Overview</vt:lpstr>
      <vt:lpstr>Design Specification Issues</vt:lpstr>
      <vt:lpstr>Technologies used</vt:lpstr>
      <vt:lpstr>Technologies used</vt:lpstr>
      <vt:lpstr>Contributions</vt:lpstr>
      <vt:lpstr>Contributions</vt:lpstr>
      <vt:lpstr>Contributions</vt:lpstr>
      <vt:lpstr>Game Demonstration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Dakkar</dc:creator>
  <cp:lastModifiedBy>Dakkar</cp:lastModifiedBy>
  <cp:revision>31</cp:revision>
  <dcterms:created xsi:type="dcterms:W3CDTF">2017-03-22T17:37:05Z</dcterms:created>
  <dcterms:modified xsi:type="dcterms:W3CDTF">2017-03-23T13:20:59Z</dcterms:modified>
</cp:coreProperties>
</file>